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22A_47277EFD.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1"/>
  </p:notesMasterIdLst>
  <p:sldIdLst>
    <p:sldId id="257" r:id="rId5"/>
    <p:sldId id="268" r:id="rId6"/>
    <p:sldId id="256" r:id="rId7"/>
    <p:sldId id="647" r:id="rId8"/>
    <p:sldId id="695" r:id="rId9"/>
    <p:sldId id="269" r:id="rId10"/>
    <p:sldId id="688" r:id="rId11"/>
    <p:sldId id="276" r:id="rId12"/>
    <p:sldId id="648" r:id="rId13"/>
    <p:sldId id="278" r:id="rId14"/>
    <p:sldId id="279" r:id="rId15"/>
    <p:sldId id="280" r:id="rId16"/>
    <p:sldId id="281" r:id="rId17"/>
    <p:sldId id="659" r:id="rId18"/>
    <p:sldId id="282" r:id="rId19"/>
    <p:sldId id="660" r:id="rId20"/>
    <p:sldId id="661" r:id="rId21"/>
    <p:sldId id="358" r:id="rId22"/>
    <p:sldId id="359" r:id="rId23"/>
    <p:sldId id="663" r:id="rId24"/>
    <p:sldId id="680" r:id="rId25"/>
    <p:sldId id="586" r:id="rId26"/>
    <p:sldId id="348" r:id="rId27"/>
    <p:sldId id="349" r:id="rId28"/>
    <p:sldId id="350" r:id="rId29"/>
    <p:sldId id="351" r:id="rId30"/>
    <p:sldId id="352" r:id="rId31"/>
    <p:sldId id="577" r:id="rId32"/>
    <p:sldId id="571" r:id="rId33"/>
    <p:sldId id="587" r:id="rId34"/>
    <p:sldId id="554" r:id="rId35"/>
    <p:sldId id="581" r:id="rId36"/>
    <p:sldId id="593" r:id="rId37"/>
    <p:sldId id="682" r:id="rId38"/>
    <p:sldId id="594" r:id="rId39"/>
    <p:sldId id="652" r:id="rId40"/>
    <p:sldId id="595" r:id="rId41"/>
    <p:sldId id="596" r:id="rId42"/>
    <p:sldId id="650" r:id="rId43"/>
    <p:sldId id="689" r:id="rId44"/>
    <p:sldId id="597" r:id="rId45"/>
    <p:sldId id="693" r:id="rId46"/>
    <p:sldId id="598" r:id="rId47"/>
    <p:sldId id="600" r:id="rId48"/>
    <p:sldId id="694" r:id="rId49"/>
    <p:sldId id="685" r:id="rId50"/>
    <p:sldId id="601" r:id="rId51"/>
    <p:sldId id="683" r:id="rId52"/>
    <p:sldId id="654" r:id="rId53"/>
    <p:sldId id="686" r:id="rId54"/>
    <p:sldId id="687" r:id="rId55"/>
    <p:sldId id="684" r:id="rId56"/>
    <p:sldId id="690" r:id="rId57"/>
    <p:sldId id="344" r:id="rId58"/>
    <p:sldId id="518" r:id="rId59"/>
    <p:sldId id="298" r:id="rId60"/>
  </p:sldIdLst>
  <p:sldSz cx="12192000" cy="6858000"/>
  <p:notesSz cx="6858000" cy="9144000"/>
  <p:custDataLst>
    <p:tags r:id="rId62"/>
  </p:custData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92249A-E35A-68A2-9D11-3669D3C5AB66}" name="Febe Cok" initials="FC" userId="S::febe@vbzv.be::1d7cb134-f0d9-48b8-8598-a7d46658239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D6CD7A-7BD2-4201-B0D6-67D2C8E79590}" v="21" dt="2025-05-12T10:27:43.0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69128" autoAdjust="0"/>
  </p:normalViewPr>
  <p:slideViewPr>
    <p:cSldViewPr snapToGrid="0">
      <p:cViewPr varScale="1">
        <p:scale>
          <a:sx n="57" d="100"/>
          <a:sy n="57" d="100"/>
        </p:scale>
        <p:origin x="1834"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be Cok" userId="1d7cb134-f0d9-48b8-8598-a7d466582397" providerId="ADAL" clId="{8CB998BD-FAB1-4C79-AA0E-21E120790C99}"/>
    <pc:docChg chg="delSld modSld">
      <pc:chgData name="Febe Cok" userId="1d7cb134-f0d9-48b8-8598-a7d466582397" providerId="ADAL" clId="{8CB998BD-FAB1-4C79-AA0E-21E120790C99}" dt="2025-05-12T12:10:11.586" v="45" actId="20577"/>
      <pc:docMkLst>
        <pc:docMk/>
      </pc:docMkLst>
      <pc:sldChg chg="modNotesTx">
        <pc:chgData name="Febe Cok" userId="1d7cb134-f0d9-48b8-8598-a7d466582397" providerId="ADAL" clId="{8CB998BD-FAB1-4C79-AA0E-21E120790C99}" dt="2025-05-12T12:10:11.586" v="45" actId="20577"/>
        <pc:sldMkLst>
          <pc:docMk/>
          <pc:sldMk cId="3107570468" sldId="276"/>
        </pc:sldMkLst>
      </pc:sldChg>
      <pc:sldChg chg="del">
        <pc:chgData name="Febe Cok" userId="1d7cb134-f0d9-48b8-8598-a7d466582397" providerId="ADAL" clId="{8CB998BD-FAB1-4C79-AA0E-21E120790C99}" dt="2025-05-12T12:08:59.773" v="33" actId="47"/>
        <pc:sldMkLst>
          <pc:docMk/>
          <pc:sldMk cId="2510380956" sldId="277"/>
        </pc:sldMkLst>
      </pc:sldChg>
      <pc:sldChg chg="modNotesTx">
        <pc:chgData name="Febe Cok" userId="1d7cb134-f0d9-48b8-8598-a7d466582397" providerId="ADAL" clId="{8CB998BD-FAB1-4C79-AA0E-21E120790C99}" dt="2025-05-12T12:09:39.788" v="42" actId="20577"/>
        <pc:sldMkLst>
          <pc:docMk/>
          <pc:sldMk cId="1389306598" sldId="278"/>
        </pc:sldMkLst>
      </pc:sldChg>
      <pc:sldChg chg="modNotesTx">
        <pc:chgData name="Febe Cok" userId="1d7cb134-f0d9-48b8-8598-a7d466582397" providerId="ADAL" clId="{8CB998BD-FAB1-4C79-AA0E-21E120790C99}" dt="2025-05-12T12:09:42.665" v="43" actId="20577"/>
        <pc:sldMkLst>
          <pc:docMk/>
          <pc:sldMk cId="2552362044" sldId="279"/>
        </pc:sldMkLst>
      </pc:sldChg>
      <pc:sldChg chg="modNotesTx">
        <pc:chgData name="Febe Cok" userId="1d7cb134-f0d9-48b8-8598-a7d466582397" providerId="ADAL" clId="{8CB998BD-FAB1-4C79-AA0E-21E120790C99}" dt="2025-05-12T12:08:29.733" v="24" actId="20577"/>
        <pc:sldMkLst>
          <pc:docMk/>
          <pc:sldMk cId="1929345030" sldId="282"/>
        </pc:sldMkLst>
      </pc:sldChg>
      <pc:sldChg chg="modNotesTx">
        <pc:chgData name="Febe Cok" userId="1d7cb134-f0d9-48b8-8598-a7d466582397" providerId="ADAL" clId="{8CB998BD-FAB1-4C79-AA0E-21E120790C99}" dt="2025-05-12T12:08:19.816" v="22" actId="20577"/>
        <pc:sldMkLst>
          <pc:docMk/>
          <pc:sldMk cId="3734388480" sldId="358"/>
        </pc:sldMkLst>
      </pc:sldChg>
      <pc:sldChg chg="modNotesTx">
        <pc:chgData name="Febe Cok" userId="1d7cb134-f0d9-48b8-8598-a7d466582397" providerId="ADAL" clId="{8CB998BD-FAB1-4C79-AA0E-21E120790C99}" dt="2025-05-12T12:08:17.177" v="21" actId="20577"/>
        <pc:sldMkLst>
          <pc:docMk/>
          <pc:sldMk cId="2100638282" sldId="359"/>
        </pc:sldMkLst>
      </pc:sldChg>
      <pc:sldChg chg="modNotesTx">
        <pc:chgData name="Febe Cok" userId="1d7cb134-f0d9-48b8-8598-a7d466582397" providerId="ADAL" clId="{8CB998BD-FAB1-4C79-AA0E-21E120790C99}" dt="2025-05-12T12:07:58.288" v="19" actId="20577"/>
        <pc:sldMkLst>
          <pc:docMk/>
          <pc:sldMk cId="609232609" sldId="571"/>
        </pc:sldMkLst>
      </pc:sldChg>
      <pc:sldChg chg="modNotesTx">
        <pc:chgData name="Febe Cok" userId="1d7cb134-f0d9-48b8-8598-a7d466582397" providerId="ADAL" clId="{8CB998BD-FAB1-4C79-AA0E-21E120790C99}" dt="2025-05-12T12:07:55.121" v="18" actId="20577"/>
        <pc:sldMkLst>
          <pc:docMk/>
          <pc:sldMk cId="3655859811" sldId="577"/>
        </pc:sldMkLst>
      </pc:sldChg>
      <pc:sldChg chg="modNotesTx">
        <pc:chgData name="Febe Cok" userId="1d7cb134-f0d9-48b8-8598-a7d466582397" providerId="ADAL" clId="{8CB998BD-FAB1-4C79-AA0E-21E120790C99}" dt="2025-05-12T12:07:46.625" v="16" actId="20577"/>
        <pc:sldMkLst>
          <pc:docMk/>
          <pc:sldMk cId="2059088009" sldId="581"/>
        </pc:sldMkLst>
      </pc:sldChg>
      <pc:sldChg chg="modNotesTx">
        <pc:chgData name="Febe Cok" userId="1d7cb134-f0d9-48b8-8598-a7d466582397" providerId="ADAL" clId="{8CB998BD-FAB1-4C79-AA0E-21E120790C99}" dt="2025-05-12T12:07:51.591" v="17" actId="20577"/>
        <pc:sldMkLst>
          <pc:docMk/>
          <pc:sldMk cId="3584562736" sldId="587"/>
        </pc:sldMkLst>
      </pc:sldChg>
      <pc:sldChg chg="modNotesTx">
        <pc:chgData name="Febe Cok" userId="1d7cb134-f0d9-48b8-8598-a7d466582397" providerId="ADAL" clId="{8CB998BD-FAB1-4C79-AA0E-21E120790C99}" dt="2025-05-12T12:07:29.235" v="13" actId="20577"/>
        <pc:sldMkLst>
          <pc:docMk/>
          <pc:sldMk cId="4767285" sldId="593"/>
        </pc:sldMkLst>
      </pc:sldChg>
      <pc:sldChg chg="modNotesTx">
        <pc:chgData name="Febe Cok" userId="1d7cb134-f0d9-48b8-8598-a7d466582397" providerId="ADAL" clId="{8CB998BD-FAB1-4C79-AA0E-21E120790C99}" dt="2025-05-12T12:04:38.427" v="11" actId="20577"/>
        <pc:sldMkLst>
          <pc:docMk/>
          <pc:sldMk cId="2152398988" sldId="594"/>
        </pc:sldMkLst>
      </pc:sldChg>
      <pc:sldChg chg="modNotesTx">
        <pc:chgData name="Febe Cok" userId="1d7cb134-f0d9-48b8-8598-a7d466582397" providerId="ADAL" clId="{8CB998BD-FAB1-4C79-AA0E-21E120790C99}" dt="2025-05-12T12:04:28.876" v="10" actId="20577"/>
        <pc:sldMkLst>
          <pc:docMk/>
          <pc:sldMk cId="2067085709" sldId="595"/>
        </pc:sldMkLst>
      </pc:sldChg>
      <pc:sldChg chg="modNotesTx">
        <pc:chgData name="Febe Cok" userId="1d7cb134-f0d9-48b8-8598-a7d466582397" providerId="ADAL" clId="{8CB998BD-FAB1-4C79-AA0E-21E120790C99}" dt="2025-05-12T12:04:25.458" v="9" actId="20577"/>
        <pc:sldMkLst>
          <pc:docMk/>
          <pc:sldMk cId="1362876995" sldId="596"/>
        </pc:sldMkLst>
      </pc:sldChg>
      <pc:sldChg chg="modNotesTx">
        <pc:chgData name="Febe Cok" userId="1d7cb134-f0d9-48b8-8598-a7d466582397" providerId="ADAL" clId="{8CB998BD-FAB1-4C79-AA0E-21E120790C99}" dt="2025-05-12T12:04:13.229" v="7" actId="20577"/>
        <pc:sldMkLst>
          <pc:docMk/>
          <pc:sldMk cId="2738931710" sldId="597"/>
        </pc:sldMkLst>
      </pc:sldChg>
      <pc:sldChg chg="modNotesTx">
        <pc:chgData name="Febe Cok" userId="1d7cb134-f0d9-48b8-8598-a7d466582397" providerId="ADAL" clId="{8CB998BD-FAB1-4C79-AA0E-21E120790C99}" dt="2025-05-12T12:03:59.149" v="5" actId="20577"/>
        <pc:sldMkLst>
          <pc:docMk/>
          <pc:sldMk cId="3375925407" sldId="598"/>
        </pc:sldMkLst>
      </pc:sldChg>
      <pc:sldChg chg="modNotesTx">
        <pc:chgData name="Febe Cok" userId="1d7cb134-f0d9-48b8-8598-a7d466582397" providerId="ADAL" clId="{8CB998BD-FAB1-4C79-AA0E-21E120790C99}" dt="2025-05-12T12:03:54.294" v="4" actId="20577"/>
        <pc:sldMkLst>
          <pc:docMk/>
          <pc:sldMk cId="3938073210" sldId="600"/>
        </pc:sldMkLst>
      </pc:sldChg>
      <pc:sldChg chg="modNotesTx">
        <pc:chgData name="Febe Cok" userId="1d7cb134-f0d9-48b8-8598-a7d466582397" providerId="ADAL" clId="{8CB998BD-FAB1-4C79-AA0E-21E120790C99}" dt="2025-05-12T12:03:40.824" v="1" actId="20577"/>
        <pc:sldMkLst>
          <pc:docMk/>
          <pc:sldMk cId="4182618849" sldId="601"/>
        </pc:sldMkLst>
      </pc:sldChg>
      <pc:sldChg chg="del">
        <pc:chgData name="Febe Cok" userId="1d7cb134-f0d9-48b8-8598-a7d466582397" providerId="ADAL" clId="{8CB998BD-FAB1-4C79-AA0E-21E120790C99}" dt="2025-05-12T12:09:14.873" v="40" actId="47"/>
        <pc:sldMkLst>
          <pc:docMk/>
          <pc:sldMk cId="2073353803" sldId="642"/>
        </pc:sldMkLst>
      </pc:sldChg>
      <pc:sldChg chg="del">
        <pc:chgData name="Febe Cok" userId="1d7cb134-f0d9-48b8-8598-a7d466582397" providerId="ADAL" clId="{8CB998BD-FAB1-4C79-AA0E-21E120790C99}" dt="2025-05-12T12:09:15.907" v="41" actId="47"/>
        <pc:sldMkLst>
          <pc:docMk/>
          <pc:sldMk cId="789254477" sldId="643"/>
        </pc:sldMkLst>
      </pc:sldChg>
      <pc:sldChg chg="del">
        <pc:chgData name="Febe Cok" userId="1d7cb134-f0d9-48b8-8598-a7d466582397" providerId="ADAL" clId="{8CB998BD-FAB1-4C79-AA0E-21E120790C99}" dt="2025-05-12T12:09:13.202" v="39" actId="47"/>
        <pc:sldMkLst>
          <pc:docMk/>
          <pc:sldMk cId="1422076100" sldId="644"/>
        </pc:sldMkLst>
      </pc:sldChg>
      <pc:sldChg chg="del">
        <pc:chgData name="Febe Cok" userId="1d7cb134-f0d9-48b8-8598-a7d466582397" providerId="ADAL" clId="{8CB998BD-FAB1-4C79-AA0E-21E120790C99}" dt="2025-05-12T12:09:10.809" v="38" actId="47"/>
        <pc:sldMkLst>
          <pc:docMk/>
          <pc:sldMk cId="1325220470" sldId="645"/>
        </pc:sldMkLst>
      </pc:sldChg>
      <pc:sldChg chg="del">
        <pc:chgData name="Febe Cok" userId="1d7cb134-f0d9-48b8-8598-a7d466582397" providerId="ADAL" clId="{8CB998BD-FAB1-4C79-AA0E-21E120790C99}" dt="2025-05-12T12:10:05.739" v="44" actId="47"/>
        <pc:sldMkLst>
          <pc:docMk/>
          <pc:sldMk cId="3265953313" sldId="646"/>
        </pc:sldMkLst>
      </pc:sldChg>
      <pc:sldChg chg="modNotesTx">
        <pc:chgData name="Febe Cok" userId="1d7cb134-f0d9-48b8-8598-a7d466582397" providerId="ADAL" clId="{8CB998BD-FAB1-4C79-AA0E-21E120790C99}" dt="2025-05-12T12:04:20.860" v="8" actId="20577"/>
        <pc:sldMkLst>
          <pc:docMk/>
          <pc:sldMk cId="787661751" sldId="650"/>
        </pc:sldMkLst>
      </pc:sldChg>
      <pc:sldChg chg="del">
        <pc:chgData name="Febe Cok" userId="1d7cb134-f0d9-48b8-8598-a7d466582397" providerId="ADAL" clId="{8CB998BD-FAB1-4C79-AA0E-21E120790C99}" dt="2025-05-12T12:09:00.592" v="34" actId="47"/>
        <pc:sldMkLst>
          <pc:docMk/>
          <pc:sldMk cId="2304352514" sldId="655"/>
        </pc:sldMkLst>
      </pc:sldChg>
      <pc:sldChg chg="del">
        <pc:chgData name="Febe Cok" userId="1d7cb134-f0d9-48b8-8598-a7d466582397" providerId="ADAL" clId="{8CB998BD-FAB1-4C79-AA0E-21E120790C99}" dt="2025-05-12T12:09:02.239" v="35" actId="47"/>
        <pc:sldMkLst>
          <pc:docMk/>
          <pc:sldMk cId="2400600883" sldId="656"/>
        </pc:sldMkLst>
      </pc:sldChg>
      <pc:sldChg chg="del">
        <pc:chgData name="Febe Cok" userId="1d7cb134-f0d9-48b8-8598-a7d466582397" providerId="ADAL" clId="{8CB998BD-FAB1-4C79-AA0E-21E120790C99}" dt="2025-05-12T12:09:03.391" v="36" actId="47"/>
        <pc:sldMkLst>
          <pc:docMk/>
          <pc:sldMk cId="2037745118" sldId="657"/>
        </pc:sldMkLst>
      </pc:sldChg>
      <pc:sldChg chg="del">
        <pc:chgData name="Febe Cok" userId="1d7cb134-f0d9-48b8-8598-a7d466582397" providerId="ADAL" clId="{8CB998BD-FAB1-4C79-AA0E-21E120790C99}" dt="2025-05-12T12:09:04.404" v="37" actId="47"/>
        <pc:sldMkLst>
          <pc:docMk/>
          <pc:sldMk cId="4132784538" sldId="658"/>
        </pc:sldMkLst>
      </pc:sldChg>
      <pc:sldChg chg="modNotesTx">
        <pc:chgData name="Febe Cok" userId="1d7cb134-f0d9-48b8-8598-a7d466582397" providerId="ADAL" clId="{8CB998BD-FAB1-4C79-AA0E-21E120790C99}" dt="2025-05-12T12:08:26.002" v="23" actId="20577"/>
        <pc:sldMkLst>
          <pc:docMk/>
          <pc:sldMk cId="628596854" sldId="660"/>
        </pc:sldMkLst>
      </pc:sldChg>
      <pc:sldChg chg="modNotesTx">
        <pc:chgData name="Febe Cok" userId="1d7cb134-f0d9-48b8-8598-a7d466582397" providerId="ADAL" clId="{8CB998BD-FAB1-4C79-AA0E-21E120790C99}" dt="2025-05-12T12:08:14.400" v="20" actId="20577"/>
        <pc:sldMkLst>
          <pc:docMk/>
          <pc:sldMk cId="3541457262" sldId="663"/>
        </pc:sldMkLst>
      </pc:sldChg>
      <pc:sldChg chg="del">
        <pc:chgData name="Febe Cok" userId="1d7cb134-f0d9-48b8-8598-a7d466582397" providerId="ADAL" clId="{8CB998BD-FAB1-4C79-AA0E-21E120790C99}" dt="2025-05-12T12:08:49.455" v="30" actId="47"/>
        <pc:sldMkLst>
          <pc:docMk/>
          <pc:sldMk cId="2142403935" sldId="665"/>
        </pc:sldMkLst>
      </pc:sldChg>
      <pc:sldChg chg="del modNotesTx">
        <pc:chgData name="Febe Cok" userId="1d7cb134-f0d9-48b8-8598-a7d466582397" providerId="ADAL" clId="{8CB998BD-FAB1-4C79-AA0E-21E120790C99}" dt="2025-05-12T12:08:47.093" v="28" actId="47"/>
        <pc:sldMkLst>
          <pc:docMk/>
          <pc:sldMk cId="2551955472" sldId="666"/>
        </pc:sldMkLst>
      </pc:sldChg>
      <pc:sldChg chg="del modNotesTx">
        <pc:chgData name="Febe Cok" userId="1d7cb134-f0d9-48b8-8598-a7d466582397" providerId="ADAL" clId="{8CB998BD-FAB1-4C79-AA0E-21E120790C99}" dt="2025-05-12T12:08:48.020" v="29" actId="47"/>
        <pc:sldMkLst>
          <pc:docMk/>
          <pc:sldMk cId="1847046837" sldId="667"/>
        </pc:sldMkLst>
      </pc:sldChg>
      <pc:sldChg chg="del">
        <pc:chgData name="Febe Cok" userId="1d7cb134-f0d9-48b8-8598-a7d466582397" providerId="ADAL" clId="{8CB998BD-FAB1-4C79-AA0E-21E120790C99}" dt="2025-05-12T12:08:45.618" v="27" actId="47"/>
        <pc:sldMkLst>
          <pc:docMk/>
          <pc:sldMk cId="2069202797" sldId="668"/>
        </pc:sldMkLst>
      </pc:sldChg>
      <pc:sldChg chg="modNotesTx">
        <pc:chgData name="Febe Cok" userId="1d7cb134-f0d9-48b8-8598-a7d466582397" providerId="ADAL" clId="{8CB998BD-FAB1-4C79-AA0E-21E120790C99}" dt="2025-05-12T12:04:44.875" v="12" actId="20577"/>
        <pc:sldMkLst>
          <pc:docMk/>
          <pc:sldMk cId="1506156157" sldId="682"/>
        </pc:sldMkLst>
      </pc:sldChg>
      <pc:sldChg chg="modNotesTx">
        <pc:chgData name="Febe Cok" userId="1d7cb134-f0d9-48b8-8598-a7d466582397" providerId="ADAL" clId="{8CB998BD-FAB1-4C79-AA0E-21E120790C99}" dt="2025-05-12T12:03:45.140" v="2" actId="20577"/>
        <pc:sldMkLst>
          <pc:docMk/>
          <pc:sldMk cId="1137417590" sldId="685"/>
        </pc:sldMkLst>
      </pc:sldChg>
      <pc:sldChg chg="modNotesTx">
        <pc:chgData name="Febe Cok" userId="1d7cb134-f0d9-48b8-8598-a7d466582397" providerId="ADAL" clId="{8CB998BD-FAB1-4C79-AA0E-21E120790C99}" dt="2025-05-12T12:03:25.220" v="0" actId="20577"/>
        <pc:sldMkLst>
          <pc:docMk/>
          <pc:sldMk cId="1664257951" sldId="687"/>
        </pc:sldMkLst>
      </pc:sldChg>
      <pc:sldChg chg="del modNotesTx">
        <pc:chgData name="Febe Cok" userId="1d7cb134-f0d9-48b8-8598-a7d466582397" providerId="ADAL" clId="{8CB998BD-FAB1-4C79-AA0E-21E120790C99}" dt="2025-05-12T12:08:55.889" v="32" actId="47"/>
        <pc:sldMkLst>
          <pc:docMk/>
          <pc:sldMk cId="1060101190" sldId="691"/>
        </pc:sldMkLst>
      </pc:sldChg>
      <pc:sldChg chg="del modNotesTx">
        <pc:chgData name="Febe Cok" userId="1d7cb134-f0d9-48b8-8598-a7d466582397" providerId="ADAL" clId="{8CB998BD-FAB1-4C79-AA0E-21E120790C99}" dt="2025-05-12T12:08:54.724" v="31" actId="47"/>
        <pc:sldMkLst>
          <pc:docMk/>
          <pc:sldMk cId="436998009" sldId="692"/>
        </pc:sldMkLst>
      </pc:sldChg>
      <pc:sldChg chg="modNotesTx">
        <pc:chgData name="Febe Cok" userId="1d7cb134-f0d9-48b8-8598-a7d466582397" providerId="ADAL" clId="{8CB998BD-FAB1-4C79-AA0E-21E120790C99}" dt="2025-05-12T12:04:07.898" v="6" actId="20577"/>
        <pc:sldMkLst>
          <pc:docMk/>
          <pc:sldMk cId="3275979359" sldId="693"/>
        </pc:sldMkLst>
      </pc:sldChg>
      <pc:sldChg chg="modNotesTx">
        <pc:chgData name="Febe Cok" userId="1d7cb134-f0d9-48b8-8598-a7d466582397" providerId="ADAL" clId="{8CB998BD-FAB1-4C79-AA0E-21E120790C99}" dt="2025-05-12T12:03:49.434" v="3" actId="20577"/>
        <pc:sldMkLst>
          <pc:docMk/>
          <pc:sldMk cId="3844986366" sldId="694"/>
        </pc:sldMkLst>
      </pc:sldChg>
    </pc:docChg>
  </pc:docChgLst>
  <pc:docChgLst>
    <pc:chgData name="Febe Cok" userId="1d7cb134-f0d9-48b8-8598-a7d466582397" providerId="ADAL" clId="{1BBE2623-01C4-4960-94D5-234FD3BE4722}"/>
    <pc:docChg chg="undo redo custSel addSld delSld modSld sldOrd">
      <pc:chgData name="Febe Cok" userId="1d7cb134-f0d9-48b8-8598-a7d466582397" providerId="ADAL" clId="{1BBE2623-01C4-4960-94D5-234FD3BE4722}" dt="2025-04-08T13:32:08.988" v="822"/>
      <pc:docMkLst>
        <pc:docMk/>
      </pc:docMkLst>
      <pc:sldChg chg="add">
        <pc:chgData name="Febe Cok" userId="1d7cb134-f0d9-48b8-8598-a7d466582397" providerId="ADAL" clId="{1BBE2623-01C4-4960-94D5-234FD3BE4722}" dt="2025-04-08T13:32:08.988" v="822"/>
        <pc:sldMkLst>
          <pc:docMk/>
          <pc:sldMk cId="0" sldId="256"/>
        </pc:sldMkLst>
      </pc:sldChg>
      <pc:sldChg chg="addSp delSp modSp del mod">
        <pc:chgData name="Febe Cok" userId="1d7cb134-f0d9-48b8-8598-a7d466582397" providerId="ADAL" clId="{1BBE2623-01C4-4960-94D5-234FD3BE4722}" dt="2025-04-08T13:32:01.234" v="821" actId="47"/>
        <pc:sldMkLst>
          <pc:docMk/>
          <pc:sldMk cId="2213997208" sldId="256"/>
        </pc:sldMkLst>
      </pc:sldChg>
      <pc:sldChg chg="add">
        <pc:chgData name="Febe Cok" userId="1d7cb134-f0d9-48b8-8598-a7d466582397" providerId="ADAL" clId="{1BBE2623-01C4-4960-94D5-234FD3BE4722}" dt="2025-04-08T13:32:08.988" v="822"/>
        <pc:sldMkLst>
          <pc:docMk/>
          <pc:sldMk cId="2213997208" sldId="257"/>
        </pc:sldMkLst>
      </pc:sldChg>
      <pc:sldChg chg="addSp modSp add del mod">
        <pc:chgData name="Febe Cok" userId="1d7cb134-f0d9-48b8-8598-a7d466582397" providerId="ADAL" clId="{1BBE2623-01C4-4960-94D5-234FD3BE4722}" dt="2025-04-08T13:32:08.988" v="822"/>
        <pc:sldMkLst>
          <pc:docMk/>
          <pc:sldMk cId="122489873" sldId="268"/>
        </pc:sldMkLst>
        <pc:spChg chg="mod">
          <ac:chgData name="Febe Cok" userId="1d7cb134-f0d9-48b8-8598-a7d466582397" providerId="ADAL" clId="{1BBE2623-01C4-4960-94D5-234FD3BE4722}" dt="2025-04-08T11:20:53.297" v="524" actId="2711"/>
          <ac:spMkLst>
            <pc:docMk/>
            <pc:sldMk cId="122489873" sldId="268"/>
            <ac:spMk id="3" creationId="{0D06B6D3-8E7D-4BD5-BD37-7B47594EC969}"/>
          </ac:spMkLst>
        </pc:spChg>
        <pc:spChg chg="mod">
          <ac:chgData name="Febe Cok" userId="1d7cb134-f0d9-48b8-8598-a7d466582397" providerId="ADAL" clId="{1BBE2623-01C4-4960-94D5-234FD3BE4722}" dt="2025-04-08T11:20:29.754" v="520" actId="2711"/>
          <ac:spMkLst>
            <pc:docMk/>
            <pc:sldMk cId="122489873" sldId="268"/>
            <ac:spMk id="9" creationId="{F86FDF53-D63C-4912-B73A-9A766B064E1A}"/>
          </ac:spMkLst>
        </pc:spChg>
        <pc:picChg chg="add mod ord">
          <ac:chgData name="Febe Cok" userId="1d7cb134-f0d9-48b8-8598-a7d466582397" providerId="ADAL" clId="{1BBE2623-01C4-4960-94D5-234FD3BE4722}" dt="2025-04-08T11:14:52.692" v="461" actId="29295"/>
          <ac:picMkLst>
            <pc:docMk/>
            <pc:sldMk cId="122489873" sldId="268"/>
            <ac:picMk id="2" creationId="{304C4BE5-C528-DCA2-AD47-8137B3E31986}"/>
          </ac:picMkLst>
        </pc:picChg>
      </pc:sldChg>
      <pc:sldChg chg="add">
        <pc:chgData name="Febe Cok" userId="1d7cb134-f0d9-48b8-8598-a7d466582397" providerId="ADAL" clId="{1BBE2623-01C4-4960-94D5-234FD3BE4722}" dt="2025-04-08T13:32:08.988" v="822"/>
        <pc:sldMkLst>
          <pc:docMk/>
          <pc:sldMk cId="2503241418" sldId="269"/>
        </pc:sldMkLst>
      </pc:sldChg>
      <pc:sldChg chg="del">
        <pc:chgData name="Febe Cok" userId="1d7cb134-f0d9-48b8-8598-a7d466582397" providerId="ADAL" clId="{1BBE2623-01C4-4960-94D5-234FD3BE4722}" dt="2025-04-08T09:50:10.122" v="178" actId="47"/>
        <pc:sldMkLst>
          <pc:docMk/>
          <pc:sldMk cId="1841386622" sldId="272"/>
        </pc:sldMkLst>
      </pc:sldChg>
      <pc:sldChg chg="add">
        <pc:chgData name="Febe Cok" userId="1d7cb134-f0d9-48b8-8598-a7d466582397" providerId="ADAL" clId="{1BBE2623-01C4-4960-94D5-234FD3BE4722}" dt="2025-04-08T13:32:08.988" v="822"/>
        <pc:sldMkLst>
          <pc:docMk/>
          <pc:sldMk cId="3107570468" sldId="276"/>
        </pc:sldMkLst>
      </pc:sldChg>
      <pc:sldChg chg="add">
        <pc:chgData name="Febe Cok" userId="1d7cb134-f0d9-48b8-8598-a7d466582397" providerId="ADAL" clId="{1BBE2623-01C4-4960-94D5-234FD3BE4722}" dt="2025-04-08T13:32:08.988" v="822"/>
        <pc:sldMkLst>
          <pc:docMk/>
          <pc:sldMk cId="2510380956" sldId="277"/>
        </pc:sldMkLst>
      </pc:sldChg>
      <pc:sldChg chg="add">
        <pc:chgData name="Febe Cok" userId="1d7cb134-f0d9-48b8-8598-a7d466582397" providerId="ADAL" clId="{1BBE2623-01C4-4960-94D5-234FD3BE4722}" dt="2025-04-08T13:32:08.988" v="822"/>
        <pc:sldMkLst>
          <pc:docMk/>
          <pc:sldMk cId="1389306598" sldId="278"/>
        </pc:sldMkLst>
      </pc:sldChg>
      <pc:sldChg chg="add">
        <pc:chgData name="Febe Cok" userId="1d7cb134-f0d9-48b8-8598-a7d466582397" providerId="ADAL" clId="{1BBE2623-01C4-4960-94D5-234FD3BE4722}" dt="2025-04-08T13:32:08.988" v="822"/>
        <pc:sldMkLst>
          <pc:docMk/>
          <pc:sldMk cId="2552362044" sldId="279"/>
        </pc:sldMkLst>
      </pc:sldChg>
      <pc:sldChg chg="add">
        <pc:chgData name="Febe Cok" userId="1d7cb134-f0d9-48b8-8598-a7d466582397" providerId="ADAL" clId="{1BBE2623-01C4-4960-94D5-234FD3BE4722}" dt="2025-04-08T13:32:08.988" v="822"/>
        <pc:sldMkLst>
          <pc:docMk/>
          <pc:sldMk cId="1877110885" sldId="280"/>
        </pc:sldMkLst>
      </pc:sldChg>
      <pc:sldChg chg="add">
        <pc:chgData name="Febe Cok" userId="1d7cb134-f0d9-48b8-8598-a7d466582397" providerId="ADAL" clId="{1BBE2623-01C4-4960-94D5-234FD3BE4722}" dt="2025-04-08T13:32:08.988" v="822"/>
        <pc:sldMkLst>
          <pc:docMk/>
          <pc:sldMk cId="937810864" sldId="281"/>
        </pc:sldMkLst>
      </pc:sldChg>
      <pc:sldChg chg="del">
        <pc:chgData name="Febe Cok" userId="1d7cb134-f0d9-48b8-8598-a7d466582397" providerId="ADAL" clId="{1BBE2623-01C4-4960-94D5-234FD3BE4722}" dt="2025-04-08T13:32:01.234" v="821" actId="47"/>
        <pc:sldMkLst>
          <pc:docMk/>
          <pc:sldMk cId="1259943233" sldId="281"/>
        </pc:sldMkLst>
      </pc:sldChg>
      <pc:sldChg chg="add">
        <pc:chgData name="Febe Cok" userId="1d7cb134-f0d9-48b8-8598-a7d466582397" providerId="ADAL" clId="{1BBE2623-01C4-4960-94D5-234FD3BE4722}" dt="2025-04-08T13:32:08.988" v="822"/>
        <pc:sldMkLst>
          <pc:docMk/>
          <pc:sldMk cId="1929345030" sldId="282"/>
        </pc:sldMkLst>
      </pc:sldChg>
      <pc:sldChg chg="add del">
        <pc:chgData name="Febe Cok" userId="1d7cb134-f0d9-48b8-8598-a7d466582397" providerId="ADAL" clId="{1BBE2623-01C4-4960-94D5-234FD3BE4722}" dt="2025-04-08T13:32:08.988" v="822"/>
        <pc:sldMkLst>
          <pc:docMk/>
          <pc:sldMk cId="2828597383" sldId="298"/>
        </pc:sldMkLst>
      </pc:sldChg>
      <pc:sldChg chg="add del">
        <pc:chgData name="Febe Cok" userId="1d7cb134-f0d9-48b8-8598-a7d466582397" providerId="ADAL" clId="{1BBE2623-01C4-4960-94D5-234FD3BE4722}" dt="2025-04-08T13:32:08.988" v="822"/>
        <pc:sldMkLst>
          <pc:docMk/>
          <pc:sldMk cId="1400966630" sldId="344"/>
        </pc:sldMkLst>
      </pc:sldChg>
      <pc:sldChg chg="add del">
        <pc:chgData name="Febe Cok" userId="1d7cb134-f0d9-48b8-8598-a7d466582397" providerId="ADAL" clId="{1BBE2623-01C4-4960-94D5-234FD3BE4722}" dt="2025-04-08T13:32:08.988" v="822"/>
        <pc:sldMkLst>
          <pc:docMk/>
          <pc:sldMk cId="49103661" sldId="348"/>
        </pc:sldMkLst>
      </pc:sldChg>
      <pc:sldChg chg="add del">
        <pc:chgData name="Febe Cok" userId="1d7cb134-f0d9-48b8-8598-a7d466582397" providerId="ADAL" clId="{1BBE2623-01C4-4960-94D5-234FD3BE4722}" dt="2025-04-08T13:32:08.988" v="822"/>
        <pc:sldMkLst>
          <pc:docMk/>
          <pc:sldMk cId="2812801255" sldId="349"/>
        </pc:sldMkLst>
      </pc:sldChg>
      <pc:sldChg chg="add del">
        <pc:chgData name="Febe Cok" userId="1d7cb134-f0d9-48b8-8598-a7d466582397" providerId="ADAL" clId="{1BBE2623-01C4-4960-94D5-234FD3BE4722}" dt="2025-04-08T13:32:08.988" v="822"/>
        <pc:sldMkLst>
          <pc:docMk/>
          <pc:sldMk cId="1121161226" sldId="350"/>
        </pc:sldMkLst>
      </pc:sldChg>
      <pc:sldChg chg="add del">
        <pc:chgData name="Febe Cok" userId="1d7cb134-f0d9-48b8-8598-a7d466582397" providerId="ADAL" clId="{1BBE2623-01C4-4960-94D5-234FD3BE4722}" dt="2025-04-08T13:32:08.988" v="822"/>
        <pc:sldMkLst>
          <pc:docMk/>
          <pc:sldMk cId="3805512698" sldId="351"/>
        </pc:sldMkLst>
      </pc:sldChg>
      <pc:sldChg chg="add del">
        <pc:chgData name="Febe Cok" userId="1d7cb134-f0d9-48b8-8598-a7d466582397" providerId="ADAL" clId="{1BBE2623-01C4-4960-94D5-234FD3BE4722}" dt="2025-04-08T13:32:08.988" v="822"/>
        <pc:sldMkLst>
          <pc:docMk/>
          <pc:sldMk cId="4160930476" sldId="352"/>
        </pc:sldMkLst>
      </pc:sldChg>
      <pc:sldChg chg="del">
        <pc:chgData name="Febe Cok" userId="1d7cb134-f0d9-48b8-8598-a7d466582397" providerId="ADAL" clId="{1BBE2623-01C4-4960-94D5-234FD3BE4722}" dt="2025-04-08T13:32:01.234" v="821" actId="47"/>
        <pc:sldMkLst>
          <pc:docMk/>
          <pc:sldMk cId="1070782531" sldId="353"/>
        </pc:sldMkLst>
      </pc:sldChg>
      <pc:sldChg chg="add del">
        <pc:chgData name="Febe Cok" userId="1d7cb134-f0d9-48b8-8598-a7d466582397" providerId="ADAL" clId="{1BBE2623-01C4-4960-94D5-234FD3BE4722}" dt="2025-04-08T13:32:08.988" v="822"/>
        <pc:sldMkLst>
          <pc:docMk/>
          <pc:sldMk cId="3734388480" sldId="358"/>
        </pc:sldMkLst>
      </pc:sldChg>
      <pc:sldChg chg="add del">
        <pc:chgData name="Febe Cok" userId="1d7cb134-f0d9-48b8-8598-a7d466582397" providerId="ADAL" clId="{1BBE2623-01C4-4960-94D5-234FD3BE4722}" dt="2025-04-08T13:32:08.988" v="822"/>
        <pc:sldMkLst>
          <pc:docMk/>
          <pc:sldMk cId="2100638282" sldId="359"/>
        </pc:sldMkLst>
      </pc:sldChg>
      <pc:sldChg chg="addSp delSp modSp del mod">
        <pc:chgData name="Febe Cok" userId="1d7cb134-f0d9-48b8-8598-a7d466582397" providerId="ADAL" clId="{1BBE2623-01C4-4960-94D5-234FD3BE4722}" dt="2025-04-08T13:32:01.234" v="821" actId="47"/>
        <pc:sldMkLst>
          <pc:docMk/>
          <pc:sldMk cId="432599858" sldId="408"/>
        </pc:sldMkLst>
      </pc:sldChg>
      <pc:sldChg chg="del">
        <pc:chgData name="Febe Cok" userId="1d7cb134-f0d9-48b8-8598-a7d466582397" providerId="ADAL" clId="{1BBE2623-01C4-4960-94D5-234FD3BE4722}" dt="2025-04-08T13:32:01.234" v="821" actId="47"/>
        <pc:sldMkLst>
          <pc:docMk/>
          <pc:sldMk cId="1161202307" sldId="409"/>
        </pc:sldMkLst>
      </pc:sldChg>
      <pc:sldChg chg="del">
        <pc:chgData name="Febe Cok" userId="1d7cb134-f0d9-48b8-8598-a7d466582397" providerId="ADAL" clId="{1BBE2623-01C4-4960-94D5-234FD3BE4722}" dt="2025-04-08T13:32:01.234" v="821" actId="47"/>
        <pc:sldMkLst>
          <pc:docMk/>
          <pc:sldMk cId="2151692225" sldId="516"/>
        </pc:sldMkLst>
      </pc:sldChg>
      <pc:sldChg chg="del">
        <pc:chgData name="Febe Cok" userId="1d7cb134-f0d9-48b8-8598-a7d466582397" providerId="ADAL" clId="{1BBE2623-01C4-4960-94D5-234FD3BE4722}" dt="2025-04-08T13:32:01.234" v="821" actId="47"/>
        <pc:sldMkLst>
          <pc:docMk/>
          <pc:sldMk cId="4223562912" sldId="517"/>
        </pc:sldMkLst>
      </pc:sldChg>
      <pc:sldChg chg="add del">
        <pc:chgData name="Febe Cok" userId="1d7cb134-f0d9-48b8-8598-a7d466582397" providerId="ADAL" clId="{1BBE2623-01C4-4960-94D5-234FD3BE4722}" dt="2025-04-08T13:32:08.988" v="822"/>
        <pc:sldMkLst>
          <pc:docMk/>
          <pc:sldMk cId="4017390012" sldId="518"/>
        </pc:sldMkLst>
      </pc:sldChg>
      <pc:sldChg chg="del">
        <pc:chgData name="Febe Cok" userId="1d7cb134-f0d9-48b8-8598-a7d466582397" providerId="ADAL" clId="{1BBE2623-01C4-4960-94D5-234FD3BE4722}" dt="2025-04-08T13:32:01.234" v="821" actId="47"/>
        <pc:sldMkLst>
          <pc:docMk/>
          <pc:sldMk cId="1182898601" sldId="521"/>
        </pc:sldMkLst>
      </pc:sldChg>
      <pc:sldChg chg="del">
        <pc:chgData name="Febe Cok" userId="1d7cb134-f0d9-48b8-8598-a7d466582397" providerId="ADAL" clId="{1BBE2623-01C4-4960-94D5-234FD3BE4722}" dt="2025-04-08T13:32:01.234" v="821" actId="47"/>
        <pc:sldMkLst>
          <pc:docMk/>
          <pc:sldMk cId="1005223436" sldId="522"/>
        </pc:sldMkLst>
      </pc:sldChg>
      <pc:sldChg chg="del">
        <pc:chgData name="Febe Cok" userId="1d7cb134-f0d9-48b8-8598-a7d466582397" providerId="ADAL" clId="{1BBE2623-01C4-4960-94D5-234FD3BE4722}" dt="2025-04-08T13:32:01.234" v="821" actId="47"/>
        <pc:sldMkLst>
          <pc:docMk/>
          <pc:sldMk cId="811691455" sldId="528"/>
        </pc:sldMkLst>
      </pc:sldChg>
      <pc:sldChg chg="del">
        <pc:chgData name="Febe Cok" userId="1d7cb134-f0d9-48b8-8598-a7d466582397" providerId="ADAL" clId="{1BBE2623-01C4-4960-94D5-234FD3BE4722}" dt="2025-04-08T13:32:01.234" v="821" actId="47"/>
        <pc:sldMkLst>
          <pc:docMk/>
          <pc:sldMk cId="1888292741" sldId="529"/>
        </pc:sldMkLst>
      </pc:sldChg>
      <pc:sldChg chg="del">
        <pc:chgData name="Febe Cok" userId="1d7cb134-f0d9-48b8-8598-a7d466582397" providerId="ADAL" clId="{1BBE2623-01C4-4960-94D5-234FD3BE4722}" dt="2025-04-08T13:32:01.234" v="821" actId="47"/>
        <pc:sldMkLst>
          <pc:docMk/>
          <pc:sldMk cId="2489894258" sldId="530"/>
        </pc:sldMkLst>
      </pc:sldChg>
      <pc:sldChg chg="del">
        <pc:chgData name="Febe Cok" userId="1d7cb134-f0d9-48b8-8598-a7d466582397" providerId="ADAL" clId="{1BBE2623-01C4-4960-94D5-234FD3BE4722}" dt="2025-04-08T13:32:01.234" v="821" actId="47"/>
        <pc:sldMkLst>
          <pc:docMk/>
          <pc:sldMk cId="55086075" sldId="531"/>
        </pc:sldMkLst>
      </pc:sldChg>
      <pc:sldChg chg="del">
        <pc:chgData name="Febe Cok" userId="1d7cb134-f0d9-48b8-8598-a7d466582397" providerId="ADAL" clId="{1BBE2623-01C4-4960-94D5-234FD3BE4722}" dt="2025-04-08T13:32:01.234" v="821" actId="47"/>
        <pc:sldMkLst>
          <pc:docMk/>
          <pc:sldMk cId="1406369394" sldId="532"/>
        </pc:sldMkLst>
      </pc:sldChg>
      <pc:sldChg chg="del">
        <pc:chgData name="Febe Cok" userId="1d7cb134-f0d9-48b8-8598-a7d466582397" providerId="ADAL" clId="{1BBE2623-01C4-4960-94D5-234FD3BE4722}" dt="2025-04-08T13:32:01.234" v="821" actId="47"/>
        <pc:sldMkLst>
          <pc:docMk/>
          <pc:sldMk cId="4040537211" sldId="533"/>
        </pc:sldMkLst>
      </pc:sldChg>
      <pc:sldChg chg="del">
        <pc:chgData name="Febe Cok" userId="1d7cb134-f0d9-48b8-8598-a7d466582397" providerId="ADAL" clId="{1BBE2623-01C4-4960-94D5-234FD3BE4722}" dt="2025-04-08T13:32:01.234" v="821" actId="47"/>
        <pc:sldMkLst>
          <pc:docMk/>
          <pc:sldMk cId="3618955246" sldId="534"/>
        </pc:sldMkLst>
      </pc:sldChg>
      <pc:sldChg chg="del">
        <pc:chgData name="Febe Cok" userId="1d7cb134-f0d9-48b8-8598-a7d466582397" providerId="ADAL" clId="{1BBE2623-01C4-4960-94D5-234FD3BE4722}" dt="2025-04-08T13:32:01.234" v="821" actId="47"/>
        <pc:sldMkLst>
          <pc:docMk/>
          <pc:sldMk cId="912276087" sldId="535"/>
        </pc:sldMkLst>
      </pc:sldChg>
      <pc:sldChg chg="modSp add del mod ord">
        <pc:chgData name="Febe Cok" userId="1d7cb134-f0d9-48b8-8598-a7d466582397" providerId="ADAL" clId="{1BBE2623-01C4-4960-94D5-234FD3BE4722}" dt="2025-04-08T13:32:01.234" v="821" actId="47"/>
        <pc:sldMkLst>
          <pc:docMk/>
          <pc:sldMk cId="0" sldId="536"/>
        </pc:sldMkLst>
      </pc:sldChg>
      <pc:sldChg chg="del">
        <pc:chgData name="Febe Cok" userId="1d7cb134-f0d9-48b8-8598-a7d466582397" providerId="ADAL" clId="{1BBE2623-01C4-4960-94D5-234FD3BE4722}" dt="2025-04-08T13:32:01.234" v="821" actId="47"/>
        <pc:sldMkLst>
          <pc:docMk/>
          <pc:sldMk cId="627083429" sldId="542"/>
        </pc:sldMkLst>
      </pc:sldChg>
      <pc:sldChg chg="del">
        <pc:chgData name="Febe Cok" userId="1d7cb134-f0d9-48b8-8598-a7d466582397" providerId="ADAL" clId="{1BBE2623-01C4-4960-94D5-234FD3BE4722}" dt="2025-04-08T13:32:01.234" v="821" actId="47"/>
        <pc:sldMkLst>
          <pc:docMk/>
          <pc:sldMk cId="3362285118" sldId="546"/>
        </pc:sldMkLst>
      </pc:sldChg>
      <pc:sldChg chg="del">
        <pc:chgData name="Febe Cok" userId="1d7cb134-f0d9-48b8-8598-a7d466582397" providerId="ADAL" clId="{1BBE2623-01C4-4960-94D5-234FD3BE4722}" dt="2025-04-08T13:32:01.234" v="821" actId="47"/>
        <pc:sldMkLst>
          <pc:docMk/>
          <pc:sldMk cId="151403787" sldId="547"/>
        </pc:sldMkLst>
      </pc:sldChg>
      <pc:sldChg chg="del">
        <pc:chgData name="Febe Cok" userId="1d7cb134-f0d9-48b8-8598-a7d466582397" providerId="ADAL" clId="{1BBE2623-01C4-4960-94D5-234FD3BE4722}" dt="2025-04-08T13:32:01.234" v="821" actId="47"/>
        <pc:sldMkLst>
          <pc:docMk/>
          <pc:sldMk cId="1764562183" sldId="548"/>
        </pc:sldMkLst>
      </pc:sldChg>
      <pc:sldChg chg="del">
        <pc:chgData name="Febe Cok" userId="1d7cb134-f0d9-48b8-8598-a7d466582397" providerId="ADAL" clId="{1BBE2623-01C4-4960-94D5-234FD3BE4722}" dt="2025-04-08T13:32:01.234" v="821" actId="47"/>
        <pc:sldMkLst>
          <pc:docMk/>
          <pc:sldMk cId="2524375610" sldId="549"/>
        </pc:sldMkLst>
      </pc:sldChg>
      <pc:sldChg chg="modSp del mod">
        <pc:chgData name="Febe Cok" userId="1d7cb134-f0d9-48b8-8598-a7d466582397" providerId="ADAL" clId="{1BBE2623-01C4-4960-94D5-234FD3BE4722}" dt="2025-04-08T13:32:01.234" v="821" actId="47"/>
        <pc:sldMkLst>
          <pc:docMk/>
          <pc:sldMk cId="3284153875" sldId="550"/>
        </pc:sldMkLst>
      </pc:sldChg>
      <pc:sldChg chg="add del">
        <pc:chgData name="Febe Cok" userId="1d7cb134-f0d9-48b8-8598-a7d466582397" providerId="ADAL" clId="{1BBE2623-01C4-4960-94D5-234FD3BE4722}" dt="2025-04-08T13:32:08.988" v="822"/>
        <pc:sldMkLst>
          <pc:docMk/>
          <pc:sldMk cId="1193770749" sldId="554"/>
        </pc:sldMkLst>
      </pc:sldChg>
      <pc:sldChg chg="modSp del mod">
        <pc:chgData name="Febe Cok" userId="1d7cb134-f0d9-48b8-8598-a7d466582397" providerId="ADAL" clId="{1BBE2623-01C4-4960-94D5-234FD3BE4722}" dt="2025-04-08T13:32:01.234" v="821" actId="47"/>
        <pc:sldMkLst>
          <pc:docMk/>
          <pc:sldMk cId="2352237529" sldId="560"/>
        </pc:sldMkLst>
      </pc:sldChg>
      <pc:sldChg chg="add del">
        <pc:chgData name="Febe Cok" userId="1d7cb134-f0d9-48b8-8598-a7d466582397" providerId="ADAL" clId="{1BBE2623-01C4-4960-94D5-234FD3BE4722}" dt="2025-04-08T13:32:08.988" v="822"/>
        <pc:sldMkLst>
          <pc:docMk/>
          <pc:sldMk cId="609232609" sldId="571"/>
        </pc:sldMkLst>
      </pc:sldChg>
      <pc:sldChg chg="add del">
        <pc:chgData name="Febe Cok" userId="1d7cb134-f0d9-48b8-8598-a7d466582397" providerId="ADAL" clId="{1BBE2623-01C4-4960-94D5-234FD3BE4722}" dt="2025-04-08T13:32:08.988" v="822"/>
        <pc:sldMkLst>
          <pc:docMk/>
          <pc:sldMk cId="3655859811" sldId="577"/>
        </pc:sldMkLst>
      </pc:sldChg>
      <pc:sldChg chg="add del">
        <pc:chgData name="Febe Cok" userId="1d7cb134-f0d9-48b8-8598-a7d466582397" providerId="ADAL" clId="{1BBE2623-01C4-4960-94D5-234FD3BE4722}" dt="2025-04-08T13:32:08.988" v="822"/>
        <pc:sldMkLst>
          <pc:docMk/>
          <pc:sldMk cId="2059088009" sldId="581"/>
        </pc:sldMkLst>
      </pc:sldChg>
      <pc:sldChg chg="add del">
        <pc:chgData name="Febe Cok" userId="1d7cb134-f0d9-48b8-8598-a7d466582397" providerId="ADAL" clId="{1BBE2623-01C4-4960-94D5-234FD3BE4722}" dt="2025-04-08T13:32:08.988" v="822"/>
        <pc:sldMkLst>
          <pc:docMk/>
          <pc:sldMk cId="2081678331" sldId="586"/>
        </pc:sldMkLst>
      </pc:sldChg>
      <pc:sldChg chg="add del">
        <pc:chgData name="Febe Cok" userId="1d7cb134-f0d9-48b8-8598-a7d466582397" providerId="ADAL" clId="{1BBE2623-01C4-4960-94D5-234FD3BE4722}" dt="2025-04-08T13:32:08.988" v="822"/>
        <pc:sldMkLst>
          <pc:docMk/>
          <pc:sldMk cId="3584562736" sldId="587"/>
        </pc:sldMkLst>
      </pc:sldChg>
      <pc:sldChg chg="del">
        <pc:chgData name="Febe Cok" userId="1d7cb134-f0d9-48b8-8598-a7d466582397" providerId="ADAL" clId="{1BBE2623-01C4-4960-94D5-234FD3BE4722}" dt="2025-04-08T13:32:01.234" v="821" actId="47"/>
        <pc:sldMkLst>
          <pc:docMk/>
          <pc:sldMk cId="2726275923" sldId="589"/>
        </pc:sldMkLst>
      </pc:sldChg>
      <pc:sldChg chg="del">
        <pc:chgData name="Febe Cok" userId="1d7cb134-f0d9-48b8-8598-a7d466582397" providerId="ADAL" clId="{1BBE2623-01C4-4960-94D5-234FD3BE4722}" dt="2025-04-08T13:32:01.234" v="821" actId="47"/>
        <pc:sldMkLst>
          <pc:docMk/>
          <pc:sldMk cId="2551602228" sldId="592"/>
        </pc:sldMkLst>
      </pc:sldChg>
      <pc:sldChg chg="add del">
        <pc:chgData name="Febe Cok" userId="1d7cb134-f0d9-48b8-8598-a7d466582397" providerId="ADAL" clId="{1BBE2623-01C4-4960-94D5-234FD3BE4722}" dt="2025-04-08T13:32:08.988" v="822"/>
        <pc:sldMkLst>
          <pc:docMk/>
          <pc:sldMk cId="4767285" sldId="593"/>
        </pc:sldMkLst>
      </pc:sldChg>
      <pc:sldChg chg="add del">
        <pc:chgData name="Febe Cok" userId="1d7cb134-f0d9-48b8-8598-a7d466582397" providerId="ADAL" clId="{1BBE2623-01C4-4960-94D5-234FD3BE4722}" dt="2025-04-08T13:32:08.988" v="822"/>
        <pc:sldMkLst>
          <pc:docMk/>
          <pc:sldMk cId="2152398988" sldId="594"/>
        </pc:sldMkLst>
      </pc:sldChg>
      <pc:sldChg chg="add del">
        <pc:chgData name="Febe Cok" userId="1d7cb134-f0d9-48b8-8598-a7d466582397" providerId="ADAL" clId="{1BBE2623-01C4-4960-94D5-234FD3BE4722}" dt="2025-04-08T13:32:08.988" v="822"/>
        <pc:sldMkLst>
          <pc:docMk/>
          <pc:sldMk cId="2067085709" sldId="595"/>
        </pc:sldMkLst>
      </pc:sldChg>
      <pc:sldChg chg="add del">
        <pc:chgData name="Febe Cok" userId="1d7cb134-f0d9-48b8-8598-a7d466582397" providerId="ADAL" clId="{1BBE2623-01C4-4960-94D5-234FD3BE4722}" dt="2025-04-08T13:32:08.988" v="822"/>
        <pc:sldMkLst>
          <pc:docMk/>
          <pc:sldMk cId="1362876995" sldId="596"/>
        </pc:sldMkLst>
      </pc:sldChg>
      <pc:sldChg chg="add del">
        <pc:chgData name="Febe Cok" userId="1d7cb134-f0d9-48b8-8598-a7d466582397" providerId="ADAL" clId="{1BBE2623-01C4-4960-94D5-234FD3BE4722}" dt="2025-04-08T13:32:08.988" v="822"/>
        <pc:sldMkLst>
          <pc:docMk/>
          <pc:sldMk cId="2738931710" sldId="597"/>
        </pc:sldMkLst>
      </pc:sldChg>
      <pc:sldChg chg="add del">
        <pc:chgData name="Febe Cok" userId="1d7cb134-f0d9-48b8-8598-a7d466582397" providerId="ADAL" clId="{1BBE2623-01C4-4960-94D5-234FD3BE4722}" dt="2025-04-08T13:32:08.988" v="822"/>
        <pc:sldMkLst>
          <pc:docMk/>
          <pc:sldMk cId="3375925407" sldId="598"/>
        </pc:sldMkLst>
      </pc:sldChg>
      <pc:sldChg chg="add del">
        <pc:chgData name="Febe Cok" userId="1d7cb134-f0d9-48b8-8598-a7d466582397" providerId="ADAL" clId="{1BBE2623-01C4-4960-94D5-234FD3BE4722}" dt="2025-04-08T13:32:08.988" v="822"/>
        <pc:sldMkLst>
          <pc:docMk/>
          <pc:sldMk cId="3938073210" sldId="600"/>
        </pc:sldMkLst>
      </pc:sldChg>
      <pc:sldChg chg="add del">
        <pc:chgData name="Febe Cok" userId="1d7cb134-f0d9-48b8-8598-a7d466582397" providerId="ADAL" clId="{1BBE2623-01C4-4960-94D5-234FD3BE4722}" dt="2025-04-08T13:32:08.988" v="822"/>
        <pc:sldMkLst>
          <pc:docMk/>
          <pc:sldMk cId="4182618849" sldId="601"/>
        </pc:sldMkLst>
      </pc:sldChg>
      <pc:sldChg chg="del">
        <pc:chgData name="Febe Cok" userId="1d7cb134-f0d9-48b8-8598-a7d466582397" providerId="ADAL" clId="{1BBE2623-01C4-4960-94D5-234FD3BE4722}" dt="2025-04-08T13:32:01.234" v="821" actId="47"/>
        <pc:sldMkLst>
          <pc:docMk/>
          <pc:sldMk cId="4014164180" sldId="603"/>
        </pc:sldMkLst>
      </pc:sldChg>
      <pc:sldChg chg="del">
        <pc:chgData name="Febe Cok" userId="1d7cb134-f0d9-48b8-8598-a7d466582397" providerId="ADAL" clId="{1BBE2623-01C4-4960-94D5-234FD3BE4722}" dt="2025-04-08T13:32:01.234" v="821" actId="47"/>
        <pc:sldMkLst>
          <pc:docMk/>
          <pc:sldMk cId="1247510663" sldId="615"/>
        </pc:sldMkLst>
      </pc:sldChg>
      <pc:sldChg chg="del">
        <pc:chgData name="Febe Cok" userId="1d7cb134-f0d9-48b8-8598-a7d466582397" providerId="ADAL" clId="{1BBE2623-01C4-4960-94D5-234FD3BE4722}" dt="2025-04-08T13:32:01.234" v="821" actId="47"/>
        <pc:sldMkLst>
          <pc:docMk/>
          <pc:sldMk cId="1893544984" sldId="636"/>
        </pc:sldMkLst>
      </pc:sldChg>
      <pc:sldChg chg="del">
        <pc:chgData name="Febe Cok" userId="1d7cb134-f0d9-48b8-8598-a7d466582397" providerId="ADAL" clId="{1BBE2623-01C4-4960-94D5-234FD3BE4722}" dt="2025-04-08T13:32:01.234" v="821" actId="47"/>
        <pc:sldMkLst>
          <pc:docMk/>
          <pc:sldMk cId="2074644071" sldId="639"/>
        </pc:sldMkLst>
      </pc:sldChg>
      <pc:sldChg chg="add del">
        <pc:chgData name="Febe Cok" userId="1d7cb134-f0d9-48b8-8598-a7d466582397" providerId="ADAL" clId="{1BBE2623-01C4-4960-94D5-234FD3BE4722}" dt="2025-04-08T13:32:08.988" v="822"/>
        <pc:sldMkLst>
          <pc:docMk/>
          <pc:sldMk cId="2073353803" sldId="642"/>
        </pc:sldMkLst>
      </pc:sldChg>
      <pc:sldChg chg="add del">
        <pc:chgData name="Febe Cok" userId="1d7cb134-f0d9-48b8-8598-a7d466582397" providerId="ADAL" clId="{1BBE2623-01C4-4960-94D5-234FD3BE4722}" dt="2025-04-08T13:32:08.988" v="822"/>
        <pc:sldMkLst>
          <pc:docMk/>
          <pc:sldMk cId="789254477" sldId="643"/>
        </pc:sldMkLst>
      </pc:sldChg>
      <pc:sldChg chg="add del">
        <pc:chgData name="Febe Cok" userId="1d7cb134-f0d9-48b8-8598-a7d466582397" providerId="ADAL" clId="{1BBE2623-01C4-4960-94D5-234FD3BE4722}" dt="2025-04-08T13:32:08.988" v="822"/>
        <pc:sldMkLst>
          <pc:docMk/>
          <pc:sldMk cId="1422076100" sldId="644"/>
        </pc:sldMkLst>
      </pc:sldChg>
      <pc:sldChg chg="addSp delSp modSp add del mod">
        <pc:chgData name="Febe Cok" userId="1d7cb134-f0d9-48b8-8598-a7d466582397" providerId="ADAL" clId="{1BBE2623-01C4-4960-94D5-234FD3BE4722}" dt="2025-04-08T13:32:08.988" v="822"/>
        <pc:sldMkLst>
          <pc:docMk/>
          <pc:sldMk cId="1325220470" sldId="645"/>
        </pc:sldMkLst>
        <pc:picChg chg="add mod">
          <ac:chgData name="Febe Cok" userId="1d7cb134-f0d9-48b8-8598-a7d466582397" providerId="ADAL" clId="{1BBE2623-01C4-4960-94D5-234FD3BE4722}" dt="2025-04-08T10:08:34.681" v="388" actId="1076"/>
          <ac:picMkLst>
            <pc:docMk/>
            <pc:sldMk cId="1325220470" sldId="645"/>
            <ac:picMk id="5" creationId="{48446A38-B62F-6B58-7AB9-B3630E33AAF8}"/>
          </ac:picMkLst>
        </pc:picChg>
      </pc:sldChg>
      <pc:sldChg chg="del">
        <pc:chgData name="Febe Cok" userId="1d7cb134-f0d9-48b8-8598-a7d466582397" providerId="ADAL" clId="{1BBE2623-01C4-4960-94D5-234FD3BE4722}" dt="2025-04-08T13:32:01.234" v="821" actId="47"/>
        <pc:sldMkLst>
          <pc:docMk/>
          <pc:sldMk cId="1506156157" sldId="646"/>
        </pc:sldMkLst>
      </pc:sldChg>
      <pc:sldChg chg="add">
        <pc:chgData name="Febe Cok" userId="1d7cb134-f0d9-48b8-8598-a7d466582397" providerId="ADAL" clId="{1BBE2623-01C4-4960-94D5-234FD3BE4722}" dt="2025-04-08T13:32:08.988" v="822"/>
        <pc:sldMkLst>
          <pc:docMk/>
          <pc:sldMk cId="3265953313" sldId="646"/>
        </pc:sldMkLst>
      </pc:sldChg>
      <pc:sldChg chg="del">
        <pc:chgData name="Febe Cok" userId="1d7cb134-f0d9-48b8-8598-a7d466582397" providerId="ADAL" clId="{1BBE2623-01C4-4960-94D5-234FD3BE4722}" dt="2025-04-08T13:32:01.234" v="821" actId="47"/>
        <pc:sldMkLst>
          <pc:docMk/>
          <pc:sldMk cId="1433358670" sldId="647"/>
        </pc:sldMkLst>
      </pc:sldChg>
      <pc:sldChg chg="add">
        <pc:chgData name="Febe Cok" userId="1d7cb134-f0d9-48b8-8598-a7d466582397" providerId="ADAL" clId="{1BBE2623-01C4-4960-94D5-234FD3BE4722}" dt="2025-04-08T13:32:08.988" v="822"/>
        <pc:sldMkLst>
          <pc:docMk/>
          <pc:sldMk cId="2941685017" sldId="647"/>
        </pc:sldMkLst>
      </pc:sldChg>
      <pc:sldChg chg="add">
        <pc:chgData name="Febe Cok" userId="1d7cb134-f0d9-48b8-8598-a7d466582397" providerId="ADAL" clId="{1BBE2623-01C4-4960-94D5-234FD3BE4722}" dt="2025-04-08T13:32:08.988" v="822"/>
        <pc:sldMkLst>
          <pc:docMk/>
          <pc:sldMk cId="181315958" sldId="648"/>
        </pc:sldMkLst>
      </pc:sldChg>
      <pc:sldChg chg="del">
        <pc:chgData name="Febe Cok" userId="1d7cb134-f0d9-48b8-8598-a7d466582397" providerId="ADAL" clId="{1BBE2623-01C4-4960-94D5-234FD3BE4722}" dt="2025-04-08T13:32:01.234" v="821" actId="47"/>
        <pc:sldMkLst>
          <pc:docMk/>
          <pc:sldMk cId="2243567283" sldId="649"/>
        </pc:sldMkLst>
      </pc:sldChg>
      <pc:sldChg chg="add del">
        <pc:chgData name="Febe Cok" userId="1d7cb134-f0d9-48b8-8598-a7d466582397" providerId="ADAL" clId="{1BBE2623-01C4-4960-94D5-234FD3BE4722}" dt="2025-04-08T13:32:08.988" v="822"/>
        <pc:sldMkLst>
          <pc:docMk/>
          <pc:sldMk cId="787661751" sldId="650"/>
        </pc:sldMkLst>
      </pc:sldChg>
      <pc:sldChg chg="add del">
        <pc:chgData name="Febe Cok" userId="1d7cb134-f0d9-48b8-8598-a7d466582397" providerId="ADAL" clId="{1BBE2623-01C4-4960-94D5-234FD3BE4722}" dt="2025-04-08T13:32:08.988" v="822"/>
        <pc:sldMkLst>
          <pc:docMk/>
          <pc:sldMk cId="1219356524" sldId="652"/>
        </pc:sldMkLst>
      </pc:sldChg>
      <pc:sldChg chg="del">
        <pc:chgData name="Febe Cok" userId="1d7cb134-f0d9-48b8-8598-a7d466582397" providerId="ADAL" clId="{1BBE2623-01C4-4960-94D5-234FD3BE4722}" dt="2025-04-08T13:32:01.234" v="821" actId="47"/>
        <pc:sldMkLst>
          <pc:docMk/>
          <pc:sldMk cId="1544494206" sldId="653"/>
        </pc:sldMkLst>
      </pc:sldChg>
      <pc:sldChg chg="add del">
        <pc:chgData name="Febe Cok" userId="1d7cb134-f0d9-48b8-8598-a7d466582397" providerId="ADAL" clId="{1BBE2623-01C4-4960-94D5-234FD3BE4722}" dt="2025-04-08T13:32:08.988" v="822"/>
        <pc:sldMkLst>
          <pc:docMk/>
          <pc:sldMk cId="3074122533" sldId="654"/>
        </pc:sldMkLst>
      </pc:sldChg>
      <pc:sldChg chg="add del">
        <pc:chgData name="Febe Cok" userId="1d7cb134-f0d9-48b8-8598-a7d466582397" providerId="ADAL" clId="{1BBE2623-01C4-4960-94D5-234FD3BE4722}" dt="2025-04-08T13:32:08.988" v="822"/>
        <pc:sldMkLst>
          <pc:docMk/>
          <pc:sldMk cId="2304352514" sldId="655"/>
        </pc:sldMkLst>
      </pc:sldChg>
      <pc:sldChg chg="add del">
        <pc:chgData name="Febe Cok" userId="1d7cb134-f0d9-48b8-8598-a7d466582397" providerId="ADAL" clId="{1BBE2623-01C4-4960-94D5-234FD3BE4722}" dt="2025-04-08T13:32:08.988" v="822"/>
        <pc:sldMkLst>
          <pc:docMk/>
          <pc:sldMk cId="2400600883" sldId="656"/>
        </pc:sldMkLst>
      </pc:sldChg>
      <pc:sldChg chg="add del">
        <pc:chgData name="Febe Cok" userId="1d7cb134-f0d9-48b8-8598-a7d466582397" providerId="ADAL" clId="{1BBE2623-01C4-4960-94D5-234FD3BE4722}" dt="2025-04-08T13:32:08.988" v="822"/>
        <pc:sldMkLst>
          <pc:docMk/>
          <pc:sldMk cId="2037745118" sldId="657"/>
        </pc:sldMkLst>
      </pc:sldChg>
      <pc:sldChg chg="add del">
        <pc:chgData name="Febe Cok" userId="1d7cb134-f0d9-48b8-8598-a7d466582397" providerId="ADAL" clId="{1BBE2623-01C4-4960-94D5-234FD3BE4722}" dt="2025-04-08T13:32:08.988" v="822"/>
        <pc:sldMkLst>
          <pc:docMk/>
          <pc:sldMk cId="4132784538" sldId="658"/>
        </pc:sldMkLst>
      </pc:sldChg>
      <pc:sldChg chg="add">
        <pc:chgData name="Febe Cok" userId="1d7cb134-f0d9-48b8-8598-a7d466582397" providerId="ADAL" clId="{1BBE2623-01C4-4960-94D5-234FD3BE4722}" dt="2025-04-08T13:32:08.988" v="822"/>
        <pc:sldMkLst>
          <pc:docMk/>
          <pc:sldMk cId="669012005" sldId="659"/>
        </pc:sldMkLst>
      </pc:sldChg>
      <pc:sldChg chg="add">
        <pc:chgData name="Febe Cok" userId="1d7cb134-f0d9-48b8-8598-a7d466582397" providerId="ADAL" clId="{1BBE2623-01C4-4960-94D5-234FD3BE4722}" dt="2025-04-08T13:32:08.988" v="822"/>
        <pc:sldMkLst>
          <pc:docMk/>
          <pc:sldMk cId="628596854" sldId="660"/>
        </pc:sldMkLst>
      </pc:sldChg>
      <pc:sldChg chg="add">
        <pc:chgData name="Febe Cok" userId="1d7cb134-f0d9-48b8-8598-a7d466582397" providerId="ADAL" clId="{1BBE2623-01C4-4960-94D5-234FD3BE4722}" dt="2025-04-08T13:32:08.988" v="822"/>
        <pc:sldMkLst>
          <pc:docMk/>
          <pc:sldMk cId="246629721" sldId="661"/>
        </pc:sldMkLst>
      </pc:sldChg>
      <pc:sldChg chg="del">
        <pc:chgData name="Febe Cok" userId="1d7cb134-f0d9-48b8-8598-a7d466582397" providerId="ADAL" clId="{1BBE2623-01C4-4960-94D5-234FD3BE4722}" dt="2025-04-08T13:32:01.234" v="821" actId="47"/>
        <pc:sldMkLst>
          <pc:docMk/>
          <pc:sldMk cId="2551955472" sldId="662"/>
        </pc:sldMkLst>
      </pc:sldChg>
      <pc:sldChg chg="del">
        <pc:chgData name="Febe Cok" userId="1d7cb134-f0d9-48b8-8598-a7d466582397" providerId="ADAL" clId="{1BBE2623-01C4-4960-94D5-234FD3BE4722}" dt="2025-04-08T13:32:01.234" v="821" actId="47"/>
        <pc:sldMkLst>
          <pc:docMk/>
          <pc:sldMk cId="2893402756" sldId="663"/>
        </pc:sldMkLst>
      </pc:sldChg>
      <pc:sldChg chg="add">
        <pc:chgData name="Febe Cok" userId="1d7cb134-f0d9-48b8-8598-a7d466582397" providerId="ADAL" clId="{1BBE2623-01C4-4960-94D5-234FD3BE4722}" dt="2025-04-08T13:32:08.988" v="822"/>
        <pc:sldMkLst>
          <pc:docMk/>
          <pc:sldMk cId="3541457262" sldId="663"/>
        </pc:sldMkLst>
      </pc:sldChg>
      <pc:sldChg chg="add">
        <pc:chgData name="Febe Cok" userId="1d7cb134-f0d9-48b8-8598-a7d466582397" providerId="ADAL" clId="{1BBE2623-01C4-4960-94D5-234FD3BE4722}" dt="2025-04-08T13:32:08.988" v="822"/>
        <pc:sldMkLst>
          <pc:docMk/>
          <pc:sldMk cId="667326829" sldId="664"/>
        </pc:sldMkLst>
      </pc:sldChg>
      <pc:sldChg chg="del">
        <pc:chgData name="Febe Cok" userId="1d7cb134-f0d9-48b8-8598-a7d466582397" providerId="ADAL" clId="{1BBE2623-01C4-4960-94D5-234FD3BE4722}" dt="2025-04-08T13:32:01.234" v="821" actId="47"/>
        <pc:sldMkLst>
          <pc:docMk/>
          <pc:sldMk cId="1847046837" sldId="665"/>
        </pc:sldMkLst>
      </pc:sldChg>
      <pc:sldChg chg="add">
        <pc:chgData name="Febe Cok" userId="1d7cb134-f0d9-48b8-8598-a7d466582397" providerId="ADAL" clId="{1BBE2623-01C4-4960-94D5-234FD3BE4722}" dt="2025-04-08T13:32:08.988" v="822"/>
        <pc:sldMkLst>
          <pc:docMk/>
          <pc:sldMk cId="2142403935" sldId="665"/>
        </pc:sldMkLst>
      </pc:sldChg>
      <pc:sldChg chg="del">
        <pc:chgData name="Febe Cok" userId="1d7cb134-f0d9-48b8-8598-a7d466582397" providerId="ADAL" clId="{1BBE2623-01C4-4960-94D5-234FD3BE4722}" dt="2025-04-08T13:32:01.234" v="821" actId="47"/>
        <pc:sldMkLst>
          <pc:docMk/>
          <pc:sldMk cId="2069202797" sldId="666"/>
        </pc:sldMkLst>
      </pc:sldChg>
      <pc:sldChg chg="add">
        <pc:chgData name="Febe Cok" userId="1d7cb134-f0d9-48b8-8598-a7d466582397" providerId="ADAL" clId="{1BBE2623-01C4-4960-94D5-234FD3BE4722}" dt="2025-04-08T13:32:08.988" v="822"/>
        <pc:sldMkLst>
          <pc:docMk/>
          <pc:sldMk cId="2551955472" sldId="666"/>
        </pc:sldMkLst>
      </pc:sldChg>
      <pc:sldChg chg="add del">
        <pc:chgData name="Febe Cok" userId="1d7cb134-f0d9-48b8-8598-a7d466582397" providerId="ADAL" clId="{1BBE2623-01C4-4960-94D5-234FD3BE4722}" dt="2025-04-08T12:35:12.804" v="820"/>
        <pc:sldMkLst>
          <pc:docMk/>
          <pc:sldMk cId="1507157890" sldId="667"/>
        </pc:sldMkLst>
      </pc:sldChg>
      <pc:sldChg chg="add">
        <pc:chgData name="Febe Cok" userId="1d7cb134-f0d9-48b8-8598-a7d466582397" providerId="ADAL" clId="{1BBE2623-01C4-4960-94D5-234FD3BE4722}" dt="2025-04-08T13:32:08.988" v="822"/>
        <pc:sldMkLst>
          <pc:docMk/>
          <pc:sldMk cId="1847046837" sldId="667"/>
        </pc:sldMkLst>
      </pc:sldChg>
      <pc:sldChg chg="new del">
        <pc:chgData name="Febe Cok" userId="1d7cb134-f0d9-48b8-8598-a7d466582397" providerId="ADAL" clId="{1BBE2623-01C4-4960-94D5-234FD3BE4722}" dt="2025-04-08T11:51:45.007" v="807" actId="680"/>
        <pc:sldMkLst>
          <pc:docMk/>
          <pc:sldMk cId="2084641204" sldId="667"/>
        </pc:sldMkLst>
      </pc:sldChg>
      <pc:sldChg chg="addSp delSp modSp new del mod">
        <pc:chgData name="Febe Cok" userId="1d7cb134-f0d9-48b8-8598-a7d466582397" providerId="ADAL" clId="{1BBE2623-01C4-4960-94D5-234FD3BE4722}" dt="2025-04-08T10:09:14.256" v="389" actId="47"/>
        <pc:sldMkLst>
          <pc:docMk/>
          <pc:sldMk cId="4208420265" sldId="667"/>
        </pc:sldMkLst>
      </pc:sldChg>
      <pc:sldChg chg="add">
        <pc:chgData name="Febe Cok" userId="1d7cb134-f0d9-48b8-8598-a7d466582397" providerId="ADAL" clId="{1BBE2623-01C4-4960-94D5-234FD3BE4722}" dt="2025-04-08T13:32:08.988" v="822"/>
        <pc:sldMkLst>
          <pc:docMk/>
          <pc:sldMk cId="2069202797" sldId="668"/>
        </pc:sldMkLst>
      </pc:sldChg>
      <pc:sldChg chg="add">
        <pc:chgData name="Febe Cok" userId="1d7cb134-f0d9-48b8-8598-a7d466582397" providerId="ADAL" clId="{1BBE2623-01C4-4960-94D5-234FD3BE4722}" dt="2025-04-08T13:32:08.988" v="822"/>
        <pc:sldMkLst>
          <pc:docMk/>
          <pc:sldMk cId="3858321771" sldId="669"/>
        </pc:sldMkLst>
      </pc:sldChg>
      <pc:sldChg chg="add">
        <pc:chgData name="Febe Cok" userId="1d7cb134-f0d9-48b8-8598-a7d466582397" providerId="ADAL" clId="{1BBE2623-01C4-4960-94D5-234FD3BE4722}" dt="2025-04-08T13:32:08.988" v="822"/>
        <pc:sldMkLst>
          <pc:docMk/>
          <pc:sldMk cId="2340334470" sldId="670"/>
        </pc:sldMkLst>
      </pc:sldChg>
      <pc:sldChg chg="add">
        <pc:chgData name="Febe Cok" userId="1d7cb134-f0d9-48b8-8598-a7d466582397" providerId="ADAL" clId="{1BBE2623-01C4-4960-94D5-234FD3BE4722}" dt="2025-04-08T13:32:08.988" v="822"/>
        <pc:sldMkLst>
          <pc:docMk/>
          <pc:sldMk cId="1041471573" sldId="671"/>
        </pc:sldMkLst>
      </pc:sldChg>
      <pc:sldChg chg="add">
        <pc:chgData name="Febe Cok" userId="1d7cb134-f0d9-48b8-8598-a7d466582397" providerId="ADAL" clId="{1BBE2623-01C4-4960-94D5-234FD3BE4722}" dt="2025-04-08T13:32:08.988" v="822"/>
        <pc:sldMkLst>
          <pc:docMk/>
          <pc:sldMk cId="4004610193" sldId="672"/>
        </pc:sldMkLst>
      </pc:sldChg>
      <pc:sldChg chg="add">
        <pc:chgData name="Febe Cok" userId="1d7cb134-f0d9-48b8-8598-a7d466582397" providerId="ADAL" clId="{1BBE2623-01C4-4960-94D5-234FD3BE4722}" dt="2025-04-08T13:32:08.988" v="822"/>
        <pc:sldMkLst>
          <pc:docMk/>
          <pc:sldMk cId="1966205294" sldId="673"/>
        </pc:sldMkLst>
      </pc:sldChg>
      <pc:sldChg chg="add">
        <pc:chgData name="Febe Cok" userId="1d7cb134-f0d9-48b8-8598-a7d466582397" providerId="ADAL" clId="{1BBE2623-01C4-4960-94D5-234FD3BE4722}" dt="2025-04-08T13:32:08.988" v="822"/>
        <pc:sldMkLst>
          <pc:docMk/>
          <pc:sldMk cId="2293991880" sldId="674"/>
        </pc:sldMkLst>
      </pc:sldChg>
      <pc:sldChg chg="add">
        <pc:chgData name="Febe Cok" userId="1d7cb134-f0d9-48b8-8598-a7d466582397" providerId="ADAL" clId="{1BBE2623-01C4-4960-94D5-234FD3BE4722}" dt="2025-04-08T13:32:08.988" v="822"/>
        <pc:sldMkLst>
          <pc:docMk/>
          <pc:sldMk cId="169404718" sldId="675"/>
        </pc:sldMkLst>
      </pc:sldChg>
      <pc:sldChg chg="add">
        <pc:chgData name="Febe Cok" userId="1d7cb134-f0d9-48b8-8598-a7d466582397" providerId="ADAL" clId="{1BBE2623-01C4-4960-94D5-234FD3BE4722}" dt="2025-04-08T13:32:08.988" v="822"/>
        <pc:sldMkLst>
          <pc:docMk/>
          <pc:sldMk cId="1314924648" sldId="676"/>
        </pc:sldMkLst>
      </pc:sldChg>
      <pc:sldChg chg="add">
        <pc:chgData name="Febe Cok" userId="1d7cb134-f0d9-48b8-8598-a7d466582397" providerId="ADAL" clId="{1BBE2623-01C4-4960-94D5-234FD3BE4722}" dt="2025-04-08T13:32:08.988" v="822"/>
        <pc:sldMkLst>
          <pc:docMk/>
          <pc:sldMk cId="3491253679" sldId="677"/>
        </pc:sldMkLst>
      </pc:sldChg>
      <pc:sldChg chg="add">
        <pc:chgData name="Febe Cok" userId="1d7cb134-f0d9-48b8-8598-a7d466582397" providerId="ADAL" clId="{1BBE2623-01C4-4960-94D5-234FD3BE4722}" dt="2025-04-08T13:32:08.988" v="822"/>
        <pc:sldMkLst>
          <pc:docMk/>
          <pc:sldMk cId="26353016" sldId="680"/>
        </pc:sldMkLst>
      </pc:sldChg>
      <pc:sldChg chg="add">
        <pc:chgData name="Febe Cok" userId="1d7cb134-f0d9-48b8-8598-a7d466582397" providerId="ADAL" clId="{1BBE2623-01C4-4960-94D5-234FD3BE4722}" dt="2025-04-08T13:32:08.988" v="822"/>
        <pc:sldMkLst>
          <pc:docMk/>
          <pc:sldMk cId="4109561749" sldId="681"/>
        </pc:sldMkLst>
      </pc:sldChg>
      <pc:sldChg chg="add">
        <pc:chgData name="Febe Cok" userId="1d7cb134-f0d9-48b8-8598-a7d466582397" providerId="ADAL" clId="{1BBE2623-01C4-4960-94D5-234FD3BE4722}" dt="2025-04-08T13:32:08.988" v="822"/>
        <pc:sldMkLst>
          <pc:docMk/>
          <pc:sldMk cId="1506156157" sldId="682"/>
        </pc:sldMkLst>
      </pc:sldChg>
      <pc:sldChg chg="add">
        <pc:chgData name="Febe Cok" userId="1d7cb134-f0d9-48b8-8598-a7d466582397" providerId="ADAL" clId="{1BBE2623-01C4-4960-94D5-234FD3BE4722}" dt="2025-04-08T13:32:08.988" v="822"/>
        <pc:sldMkLst>
          <pc:docMk/>
          <pc:sldMk cId="1433358670" sldId="683"/>
        </pc:sldMkLst>
      </pc:sldChg>
      <pc:sldChg chg="add">
        <pc:chgData name="Febe Cok" userId="1d7cb134-f0d9-48b8-8598-a7d466582397" providerId="ADAL" clId="{1BBE2623-01C4-4960-94D5-234FD3BE4722}" dt="2025-04-08T13:32:08.988" v="822"/>
        <pc:sldMkLst>
          <pc:docMk/>
          <pc:sldMk cId="2433812289" sldId="684"/>
        </pc:sldMkLst>
      </pc:sldChg>
      <pc:sldChg chg="add">
        <pc:chgData name="Febe Cok" userId="1d7cb134-f0d9-48b8-8598-a7d466582397" providerId="ADAL" clId="{1BBE2623-01C4-4960-94D5-234FD3BE4722}" dt="2025-04-08T13:32:08.988" v="822"/>
        <pc:sldMkLst>
          <pc:docMk/>
          <pc:sldMk cId="1137417590" sldId="685"/>
        </pc:sldMkLst>
      </pc:sldChg>
      <pc:sldChg chg="add">
        <pc:chgData name="Febe Cok" userId="1d7cb134-f0d9-48b8-8598-a7d466582397" providerId="ADAL" clId="{1BBE2623-01C4-4960-94D5-234FD3BE4722}" dt="2025-04-08T13:32:08.988" v="822"/>
        <pc:sldMkLst>
          <pc:docMk/>
          <pc:sldMk cId="3012658637" sldId="686"/>
        </pc:sldMkLst>
      </pc:sldChg>
      <pc:sldChg chg="add">
        <pc:chgData name="Febe Cok" userId="1d7cb134-f0d9-48b8-8598-a7d466582397" providerId="ADAL" clId="{1BBE2623-01C4-4960-94D5-234FD3BE4722}" dt="2025-04-08T13:32:08.988" v="822"/>
        <pc:sldMkLst>
          <pc:docMk/>
          <pc:sldMk cId="1664257951" sldId="687"/>
        </pc:sldMkLst>
      </pc:sldChg>
      <pc:sldChg chg="add">
        <pc:chgData name="Febe Cok" userId="1d7cb134-f0d9-48b8-8598-a7d466582397" providerId="ADAL" clId="{1BBE2623-01C4-4960-94D5-234FD3BE4722}" dt="2025-04-08T13:32:08.988" v="822"/>
        <pc:sldMkLst>
          <pc:docMk/>
          <pc:sldMk cId="2504065296" sldId="688"/>
        </pc:sldMkLst>
      </pc:sldChg>
    </pc:docChg>
  </pc:docChgLst>
  <pc:docChgLst>
    <pc:chgData name="Febe Cok" userId="1d7cb134-f0d9-48b8-8598-a7d466582397" providerId="ADAL" clId="{E7D6CD7A-7BD2-4201-B0D6-67D2C8E79590}"/>
    <pc:docChg chg="undo custSel addSld delSld modSld">
      <pc:chgData name="Febe Cok" userId="1d7cb134-f0d9-48b8-8598-a7d466582397" providerId="ADAL" clId="{E7D6CD7A-7BD2-4201-B0D6-67D2C8E79590}" dt="2025-05-12T10:29:14.564" v="2458" actId="20577"/>
      <pc:docMkLst>
        <pc:docMk/>
      </pc:docMkLst>
      <pc:sldChg chg="mod modShow">
        <pc:chgData name="Febe Cok" userId="1d7cb134-f0d9-48b8-8598-a7d466582397" providerId="ADAL" clId="{E7D6CD7A-7BD2-4201-B0D6-67D2C8E79590}" dt="2025-05-12T10:19:15.898" v="2192" actId="729"/>
        <pc:sldMkLst>
          <pc:docMk/>
          <pc:sldMk cId="2503241418" sldId="269"/>
        </pc:sldMkLst>
      </pc:sldChg>
      <pc:sldChg chg="modSp mod">
        <pc:chgData name="Febe Cok" userId="1d7cb134-f0d9-48b8-8598-a7d466582397" providerId="ADAL" clId="{E7D6CD7A-7BD2-4201-B0D6-67D2C8E79590}" dt="2025-05-09T07:18:35.419" v="907" actId="20577"/>
        <pc:sldMkLst>
          <pc:docMk/>
          <pc:sldMk cId="3107570468" sldId="276"/>
        </pc:sldMkLst>
        <pc:spChg chg="mod">
          <ac:chgData name="Febe Cok" userId="1d7cb134-f0d9-48b8-8598-a7d466582397" providerId="ADAL" clId="{E7D6CD7A-7BD2-4201-B0D6-67D2C8E79590}" dt="2025-05-09T07:18:35.419" v="907" actId="20577"/>
          <ac:spMkLst>
            <pc:docMk/>
            <pc:sldMk cId="3107570468" sldId="276"/>
            <ac:spMk id="8" creationId="{FEF73415-59A5-A883-390B-2B07BEAE6570}"/>
          </ac:spMkLst>
        </pc:spChg>
      </pc:sldChg>
      <pc:sldChg chg="addSp delSp modSp mod">
        <pc:chgData name="Febe Cok" userId="1d7cb134-f0d9-48b8-8598-a7d466582397" providerId="ADAL" clId="{E7D6CD7A-7BD2-4201-B0D6-67D2C8E79590}" dt="2025-05-08T07:36:32.838" v="198" actId="108"/>
        <pc:sldMkLst>
          <pc:docMk/>
          <pc:sldMk cId="2510380956" sldId="277"/>
        </pc:sldMkLst>
        <pc:spChg chg="mod">
          <ac:chgData name="Febe Cok" userId="1d7cb134-f0d9-48b8-8598-a7d466582397" providerId="ADAL" clId="{E7D6CD7A-7BD2-4201-B0D6-67D2C8E79590}" dt="2025-05-08T07:36:32.838" v="198" actId="108"/>
          <ac:spMkLst>
            <pc:docMk/>
            <pc:sldMk cId="2510380956" sldId="277"/>
            <ac:spMk id="10" creationId="{9720C16D-6610-9A43-C025-BE22452B320A}"/>
          </ac:spMkLst>
        </pc:spChg>
        <pc:picChg chg="add mod">
          <ac:chgData name="Febe Cok" userId="1d7cb134-f0d9-48b8-8598-a7d466582397" providerId="ADAL" clId="{E7D6CD7A-7BD2-4201-B0D6-67D2C8E79590}" dt="2025-05-08T07:35:38.125" v="175"/>
          <ac:picMkLst>
            <pc:docMk/>
            <pc:sldMk cId="2510380956" sldId="277"/>
            <ac:picMk id="7" creationId="{2FD4A168-E51F-5BA6-03E9-A8DC0A05D9E8}"/>
          </ac:picMkLst>
        </pc:picChg>
      </pc:sldChg>
      <pc:sldChg chg="mod modShow">
        <pc:chgData name="Febe Cok" userId="1d7cb134-f0d9-48b8-8598-a7d466582397" providerId="ADAL" clId="{E7D6CD7A-7BD2-4201-B0D6-67D2C8E79590}" dt="2025-05-09T09:34:29.815" v="1332" actId="729"/>
        <pc:sldMkLst>
          <pc:docMk/>
          <pc:sldMk cId="1389306598" sldId="278"/>
        </pc:sldMkLst>
      </pc:sldChg>
      <pc:sldChg chg="mod modShow">
        <pc:chgData name="Febe Cok" userId="1d7cb134-f0d9-48b8-8598-a7d466582397" providerId="ADAL" clId="{E7D6CD7A-7BD2-4201-B0D6-67D2C8E79590}" dt="2025-05-09T09:34:29.815" v="1332" actId="729"/>
        <pc:sldMkLst>
          <pc:docMk/>
          <pc:sldMk cId="2552362044" sldId="279"/>
        </pc:sldMkLst>
      </pc:sldChg>
      <pc:sldChg chg="modSp mod modShow">
        <pc:chgData name="Febe Cok" userId="1d7cb134-f0d9-48b8-8598-a7d466582397" providerId="ADAL" clId="{E7D6CD7A-7BD2-4201-B0D6-67D2C8E79590}" dt="2025-05-09T09:34:29.815" v="1332" actId="729"/>
        <pc:sldMkLst>
          <pc:docMk/>
          <pc:sldMk cId="1877110885" sldId="280"/>
        </pc:sldMkLst>
        <pc:spChg chg="mod">
          <ac:chgData name="Febe Cok" userId="1d7cb134-f0d9-48b8-8598-a7d466582397" providerId="ADAL" clId="{E7D6CD7A-7BD2-4201-B0D6-67D2C8E79590}" dt="2025-04-29T09:35:00.168" v="32" actId="14100"/>
          <ac:spMkLst>
            <pc:docMk/>
            <pc:sldMk cId="1877110885" sldId="280"/>
            <ac:spMk id="7" creationId="{C00A9CE2-DAE0-C588-22D6-1C42E239CC42}"/>
          </ac:spMkLst>
        </pc:spChg>
        <pc:spChg chg="mod">
          <ac:chgData name="Febe Cok" userId="1d7cb134-f0d9-48b8-8598-a7d466582397" providerId="ADAL" clId="{E7D6CD7A-7BD2-4201-B0D6-67D2C8E79590}" dt="2025-04-29T09:34:52.386" v="29" actId="1076"/>
          <ac:spMkLst>
            <pc:docMk/>
            <pc:sldMk cId="1877110885" sldId="280"/>
            <ac:spMk id="8" creationId="{83CB36D0-52AB-1143-B0DD-96AEF025C38B}"/>
          </ac:spMkLst>
        </pc:spChg>
      </pc:sldChg>
      <pc:sldChg chg="mod modShow">
        <pc:chgData name="Febe Cok" userId="1d7cb134-f0d9-48b8-8598-a7d466582397" providerId="ADAL" clId="{E7D6CD7A-7BD2-4201-B0D6-67D2C8E79590}" dt="2025-05-09T09:34:29.815" v="1332" actId="729"/>
        <pc:sldMkLst>
          <pc:docMk/>
          <pc:sldMk cId="937810864" sldId="281"/>
        </pc:sldMkLst>
      </pc:sldChg>
      <pc:sldChg chg="addSp delSp modSp mod modShow">
        <pc:chgData name="Febe Cok" userId="1d7cb134-f0d9-48b8-8598-a7d466582397" providerId="ADAL" clId="{E7D6CD7A-7BD2-4201-B0D6-67D2C8E79590}" dt="2025-05-09T07:35:01.375" v="908" actId="729"/>
        <pc:sldMkLst>
          <pc:docMk/>
          <pc:sldMk cId="1929345030" sldId="282"/>
        </pc:sldMkLst>
      </pc:sldChg>
      <pc:sldChg chg="modNotesTx">
        <pc:chgData name="Febe Cok" userId="1d7cb134-f0d9-48b8-8598-a7d466582397" providerId="ADAL" clId="{E7D6CD7A-7BD2-4201-B0D6-67D2C8E79590}" dt="2025-05-12T06:48:14.280" v="1476" actId="20577"/>
        <pc:sldMkLst>
          <pc:docMk/>
          <pc:sldMk cId="1362876995" sldId="596"/>
        </pc:sldMkLst>
      </pc:sldChg>
      <pc:sldChg chg="mod modShow">
        <pc:chgData name="Febe Cok" userId="1d7cb134-f0d9-48b8-8598-a7d466582397" providerId="ADAL" clId="{E7D6CD7A-7BD2-4201-B0D6-67D2C8E79590}" dt="2025-05-09T07:07:20.926" v="792" actId="729"/>
        <pc:sldMkLst>
          <pc:docMk/>
          <pc:sldMk cId="2073353803" sldId="642"/>
        </pc:sldMkLst>
      </pc:sldChg>
      <pc:sldChg chg="mod modShow">
        <pc:chgData name="Febe Cok" userId="1d7cb134-f0d9-48b8-8598-a7d466582397" providerId="ADAL" clId="{E7D6CD7A-7BD2-4201-B0D6-67D2C8E79590}" dt="2025-05-09T07:07:20.926" v="792" actId="729"/>
        <pc:sldMkLst>
          <pc:docMk/>
          <pc:sldMk cId="789254477" sldId="643"/>
        </pc:sldMkLst>
      </pc:sldChg>
      <pc:sldChg chg="mod modShow">
        <pc:chgData name="Febe Cok" userId="1d7cb134-f0d9-48b8-8598-a7d466582397" providerId="ADAL" clId="{E7D6CD7A-7BD2-4201-B0D6-67D2C8E79590}" dt="2025-05-09T07:07:20.926" v="792" actId="729"/>
        <pc:sldMkLst>
          <pc:docMk/>
          <pc:sldMk cId="1422076100" sldId="644"/>
        </pc:sldMkLst>
      </pc:sldChg>
      <pc:sldChg chg="mod modShow">
        <pc:chgData name="Febe Cok" userId="1d7cb134-f0d9-48b8-8598-a7d466582397" providerId="ADAL" clId="{E7D6CD7A-7BD2-4201-B0D6-67D2C8E79590}" dt="2025-05-09T07:07:20.926" v="792" actId="729"/>
        <pc:sldMkLst>
          <pc:docMk/>
          <pc:sldMk cId="1325220470" sldId="645"/>
        </pc:sldMkLst>
      </pc:sldChg>
      <pc:sldChg chg="mod modShow">
        <pc:chgData name="Febe Cok" userId="1d7cb134-f0d9-48b8-8598-a7d466582397" providerId="ADAL" clId="{E7D6CD7A-7BD2-4201-B0D6-67D2C8E79590}" dt="2025-05-09T07:07:20.926" v="792" actId="729"/>
        <pc:sldMkLst>
          <pc:docMk/>
          <pc:sldMk cId="3265953313" sldId="646"/>
        </pc:sldMkLst>
      </pc:sldChg>
      <pc:sldChg chg="modSp mod modShow">
        <pc:chgData name="Febe Cok" userId="1d7cb134-f0d9-48b8-8598-a7d466582397" providerId="ADAL" clId="{E7D6CD7A-7BD2-4201-B0D6-67D2C8E79590}" dt="2025-05-12T10:19:14.737" v="2191" actId="729"/>
        <pc:sldMkLst>
          <pc:docMk/>
          <pc:sldMk cId="2941685017" sldId="647"/>
        </pc:sldMkLst>
        <pc:spChg chg="mod">
          <ac:chgData name="Febe Cok" userId="1d7cb134-f0d9-48b8-8598-a7d466582397" providerId="ADAL" clId="{E7D6CD7A-7BD2-4201-B0D6-67D2C8E79590}" dt="2025-05-09T07:17:45.358" v="891" actId="15"/>
          <ac:spMkLst>
            <pc:docMk/>
            <pc:sldMk cId="2941685017" sldId="647"/>
            <ac:spMk id="8" creationId="{69568F2F-E553-B231-B362-12D19BB65BAA}"/>
          </ac:spMkLst>
        </pc:spChg>
      </pc:sldChg>
      <pc:sldChg chg="modNotesTx">
        <pc:chgData name="Febe Cok" userId="1d7cb134-f0d9-48b8-8598-a7d466582397" providerId="ADAL" clId="{E7D6CD7A-7BD2-4201-B0D6-67D2C8E79590}" dt="2025-05-12T06:49:17.355" v="1561" actId="20577"/>
        <pc:sldMkLst>
          <pc:docMk/>
          <pc:sldMk cId="787661751" sldId="650"/>
        </pc:sldMkLst>
      </pc:sldChg>
      <pc:sldChg chg="modNotesTx">
        <pc:chgData name="Febe Cok" userId="1d7cb134-f0d9-48b8-8598-a7d466582397" providerId="ADAL" clId="{E7D6CD7A-7BD2-4201-B0D6-67D2C8E79590}" dt="2025-04-29T09:48:35.999" v="121"/>
        <pc:sldMkLst>
          <pc:docMk/>
          <pc:sldMk cId="2304352514" sldId="655"/>
        </pc:sldMkLst>
      </pc:sldChg>
      <pc:sldChg chg="modNotesTx">
        <pc:chgData name="Febe Cok" userId="1d7cb134-f0d9-48b8-8598-a7d466582397" providerId="ADAL" clId="{E7D6CD7A-7BD2-4201-B0D6-67D2C8E79590}" dt="2025-04-29T09:48:16.220" v="117"/>
        <pc:sldMkLst>
          <pc:docMk/>
          <pc:sldMk cId="2400600883" sldId="656"/>
        </pc:sldMkLst>
      </pc:sldChg>
      <pc:sldChg chg="modNotesTx">
        <pc:chgData name="Febe Cok" userId="1d7cb134-f0d9-48b8-8598-a7d466582397" providerId="ADAL" clId="{E7D6CD7A-7BD2-4201-B0D6-67D2C8E79590}" dt="2025-04-29T09:48:05.762" v="116" actId="20577"/>
        <pc:sldMkLst>
          <pc:docMk/>
          <pc:sldMk cId="2037745118" sldId="657"/>
        </pc:sldMkLst>
      </pc:sldChg>
      <pc:sldChg chg="addSp delSp mod modNotesTx">
        <pc:chgData name="Febe Cok" userId="1d7cb134-f0d9-48b8-8598-a7d466582397" providerId="ADAL" clId="{E7D6CD7A-7BD2-4201-B0D6-67D2C8E79590}" dt="2025-04-29T09:48:27.496" v="120"/>
        <pc:sldMkLst>
          <pc:docMk/>
          <pc:sldMk cId="4132784538" sldId="658"/>
        </pc:sldMkLst>
      </pc:sldChg>
      <pc:sldChg chg="modSp mod modShow">
        <pc:chgData name="Febe Cok" userId="1d7cb134-f0d9-48b8-8598-a7d466582397" providerId="ADAL" clId="{E7D6CD7A-7BD2-4201-B0D6-67D2C8E79590}" dt="2025-05-09T07:35:06.788" v="909" actId="729"/>
        <pc:sldMkLst>
          <pc:docMk/>
          <pc:sldMk cId="628596854" sldId="660"/>
        </pc:sldMkLst>
        <pc:spChg chg="mod">
          <ac:chgData name="Febe Cok" userId="1d7cb134-f0d9-48b8-8598-a7d466582397" providerId="ADAL" clId="{E7D6CD7A-7BD2-4201-B0D6-67D2C8E79590}" dt="2025-04-29T09:33:58.512" v="28" actId="20577"/>
          <ac:spMkLst>
            <pc:docMk/>
            <pc:sldMk cId="628596854" sldId="660"/>
            <ac:spMk id="8" creationId="{09D76720-300B-D198-87A9-1436F3C315D4}"/>
          </ac:spMkLst>
        </pc:spChg>
      </pc:sldChg>
      <pc:sldChg chg="mod modShow">
        <pc:chgData name="Febe Cok" userId="1d7cb134-f0d9-48b8-8598-a7d466582397" providerId="ADAL" clId="{E7D6CD7A-7BD2-4201-B0D6-67D2C8E79590}" dt="2025-04-29T09:53:31.443" v="128" actId="729"/>
        <pc:sldMkLst>
          <pc:docMk/>
          <pc:sldMk cId="246629721" sldId="661"/>
        </pc:sldMkLst>
      </pc:sldChg>
      <pc:sldChg chg="del">
        <pc:chgData name="Febe Cok" userId="1d7cb134-f0d9-48b8-8598-a7d466582397" providerId="ADAL" clId="{E7D6CD7A-7BD2-4201-B0D6-67D2C8E79590}" dt="2025-04-29T09:23:22.668" v="1" actId="47"/>
        <pc:sldMkLst>
          <pc:docMk/>
          <pc:sldMk cId="667326829" sldId="664"/>
        </pc:sldMkLst>
      </pc:sldChg>
      <pc:sldChg chg="addSp delSp modSp mod">
        <pc:chgData name="Febe Cok" userId="1d7cb134-f0d9-48b8-8598-a7d466582397" providerId="ADAL" clId="{E7D6CD7A-7BD2-4201-B0D6-67D2C8E79590}" dt="2025-05-08T07:36:41.490" v="200"/>
        <pc:sldMkLst>
          <pc:docMk/>
          <pc:sldMk cId="2142403935" sldId="665"/>
        </pc:sldMkLst>
        <pc:spChg chg="add mod">
          <ac:chgData name="Febe Cok" userId="1d7cb134-f0d9-48b8-8598-a7d466582397" providerId="ADAL" clId="{E7D6CD7A-7BD2-4201-B0D6-67D2C8E79590}" dt="2025-05-08T07:36:41.490" v="200"/>
          <ac:spMkLst>
            <pc:docMk/>
            <pc:sldMk cId="2142403935" sldId="665"/>
            <ac:spMk id="9" creationId="{149E034E-FDD2-951D-6630-0306EB47A6FF}"/>
          </ac:spMkLst>
        </pc:spChg>
        <pc:picChg chg="add mod">
          <ac:chgData name="Febe Cok" userId="1d7cb134-f0d9-48b8-8598-a7d466582397" providerId="ADAL" clId="{E7D6CD7A-7BD2-4201-B0D6-67D2C8E79590}" dt="2025-05-08T07:35:29.082" v="173" actId="1076"/>
          <ac:picMkLst>
            <pc:docMk/>
            <pc:sldMk cId="2142403935" sldId="665"/>
            <ac:picMk id="8" creationId="{A6EFB79B-FEF9-734E-1C99-66DAD8C2D2D9}"/>
          </ac:picMkLst>
        </pc:picChg>
      </pc:sldChg>
      <pc:sldChg chg="add del mod modShow">
        <pc:chgData name="Febe Cok" userId="1d7cb134-f0d9-48b8-8598-a7d466582397" providerId="ADAL" clId="{E7D6CD7A-7BD2-4201-B0D6-67D2C8E79590}" dt="2025-04-29T09:52:42.456" v="127" actId="729"/>
        <pc:sldMkLst>
          <pc:docMk/>
          <pc:sldMk cId="2069202797" sldId="668"/>
        </pc:sldMkLst>
      </pc:sldChg>
      <pc:sldChg chg="modSp del mod">
        <pc:chgData name="Febe Cok" userId="1d7cb134-f0d9-48b8-8598-a7d466582397" providerId="ADAL" clId="{E7D6CD7A-7BD2-4201-B0D6-67D2C8E79590}" dt="2025-04-29T09:23:35.160" v="10" actId="47"/>
        <pc:sldMkLst>
          <pc:docMk/>
          <pc:sldMk cId="3858321771" sldId="669"/>
        </pc:sldMkLst>
      </pc:sldChg>
      <pc:sldChg chg="del">
        <pc:chgData name="Febe Cok" userId="1d7cb134-f0d9-48b8-8598-a7d466582397" providerId="ADAL" clId="{E7D6CD7A-7BD2-4201-B0D6-67D2C8E79590}" dt="2025-04-29T09:23:25.050" v="2" actId="47"/>
        <pc:sldMkLst>
          <pc:docMk/>
          <pc:sldMk cId="2340334470" sldId="670"/>
        </pc:sldMkLst>
      </pc:sldChg>
      <pc:sldChg chg="del">
        <pc:chgData name="Febe Cok" userId="1d7cb134-f0d9-48b8-8598-a7d466582397" providerId="ADAL" clId="{E7D6CD7A-7BD2-4201-B0D6-67D2C8E79590}" dt="2025-04-29T09:23:26.290" v="3" actId="47"/>
        <pc:sldMkLst>
          <pc:docMk/>
          <pc:sldMk cId="1041471573" sldId="671"/>
        </pc:sldMkLst>
      </pc:sldChg>
      <pc:sldChg chg="del">
        <pc:chgData name="Febe Cok" userId="1d7cb134-f0d9-48b8-8598-a7d466582397" providerId="ADAL" clId="{E7D6CD7A-7BD2-4201-B0D6-67D2C8E79590}" dt="2025-04-29T09:23:27.675" v="4" actId="47"/>
        <pc:sldMkLst>
          <pc:docMk/>
          <pc:sldMk cId="4004610193" sldId="672"/>
        </pc:sldMkLst>
      </pc:sldChg>
      <pc:sldChg chg="del">
        <pc:chgData name="Febe Cok" userId="1d7cb134-f0d9-48b8-8598-a7d466582397" providerId="ADAL" clId="{E7D6CD7A-7BD2-4201-B0D6-67D2C8E79590}" dt="2025-04-29T09:23:29.122" v="5" actId="47"/>
        <pc:sldMkLst>
          <pc:docMk/>
          <pc:sldMk cId="1966205294" sldId="673"/>
        </pc:sldMkLst>
      </pc:sldChg>
      <pc:sldChg chg="del">
        <pc:chgData name="Febe Cok" userId="1d7cb134-f0d9-48b8-8598-a7d466582397" providerId="ADAL" clId="{E7D6CD7A-7BD2-4201-B0D6-67D2C8E79590}" dt="2025-04-29T09:23:30.212" v="6" actId="47"/>
        <pc:sldMkLst>
          <pc:docMk/>
          <pc:sldMk cId="2293991880" sldId="674"/>
        </pc:sldMkLst>
      </pc:sldChg>
      <pc:sldChg chg="del">
        <pc:chgData name="Febe Cok" userId="1d7cb134-f0d9-48b8-8598-a7d466582397" providerId="ADAL" clId="{E7D6CD7A-7BD2-4201-B0D6-67D2C8E79590}" dt="2025-04-29T09:23:31.259" v="7" actId="47"/>
        <pc:sldMkLst>
          <pc:docMk/>
          <pc:sldMk cId="169404718" sldId="675"/>
        </pc:sldMkLst>
      </pc:sldChg>
      <pc:sldChg chg="del">
        <pc:chgData name="Febe Cok" userId="1d7cb134-f0d9-48b8-8598-a7d466582397" providerId="ADAL" clId="{E7D6CD7A-7BD2-4201-B0D6-67D2C8E79590}" dt="2025-04-29T09:23:32.376" v="8" actId="47"/>
        <pc:sldMkLst>
          <pc:docMk/>
          <pc:sldMk cId="1314924648" sldId="676"/>
        </pc:sldMkLst>
      </pc:sldChg>
      <pc:sldChg chg="del">
        <pc:chgData name="Febe Cok" userId="1d7cb134-f0d9-48b8-8598-a7d466582397" providerId="ADAL" clId="{E7D6CD7A-7BD2-4201-B0D6-67D2C8E79590}" dt="2025-04-29T09:23:33.438" v="9" actId="47"/>
        <pc:sldMkLst>
          <pc:docMk/>
          <pc:sldMk cId="3491253679" sldId="677"/>
        </pc:sldMkLst>
      </pc:sldChg>
      <pc:sldChg chg="del">
        <pc:chgData name="Febe Cok" userId="1d7cb134-f0d9-48b8-8598-a7d466582397" providerId="ADAL" clId="{E7D6CD7A-7BD2-4201-B0D6-67D2C8E79590}" dt="2025-05-12T10:19:41.985" v="2194" actId="47"/>
        <pc:sldMkLst>
          <pc:docMk/>
          <pc:sldMk cId="4109561749" sldId="681"/>
        </pc:sldMkLst>
      </pc:sldChg>
      <pc:sldChg chg="modNotesTx">
        <pc:chgData name="Febe Cok" userId="1d7cb134-f0d9-48b8-8598-a7d466582397" providerId="ADAL" clId="{E7D6CD7A-7BD2-4201-B0D6-67D2C8E79590}" dt="2025-05-08T07:39:05.729" v="202" actId="20577"/>
        <pc:sldMkLst>
          <pc:docMk/>
          <pc:sldMk cId="3012658637" sldId="686"/>
        </pc:sldMkLst>
      </pc:sldChg>
      <pc:sldChg chg="modNotesTx">
        <pc:chgData name="Febe Cok" userId="1d7cb134-f0d9-48b8-8598-a7d466582397" providerId="ADAL" clId="{E7D6CD7A-7BD2-4201-B0D6-67D2C8E79590}" dt="2025-05-09T07:54:31.307" v="1331" actId="20577"/>
        <pc:sldMkLst>
          <pc:docMk/>
          <pc:sldMk cId="1664257951" sldId="687"/>
        </pc:sldMkLst>
      </pc:sldChg>
      <pc:sldChg chg="addSp modSp add mod modNotesTx">
        <pc:chgData name="Febe Cok" userId="1d7cb134-f0d9-48b8-8598-a7d466582397" providerId="ADAL" clId="{E7D6CD7A-7BD2-4201-B0D6-67D2C8E79590}" dt="2025-05-09T07:16:44.264" v="889" actId="20577"/>
        <pc:sldMkLst>
          <pc:docMk/>
          <pc:sldMk cId="3582276041" sldId="689"/>
        </pc:sldMkLst>
        <pc:spChg chg="mod">
          <ac:chgData name="Febe Cok" userId="1d7cb134-f0d9-48b8-8598-a7d466582397" providerId="ADAL" clId="{E7D6CD7A-7BD2-4201-B0D6-67D2C8E79590}" dt="2025-05-08T07:40:31.312" v="498" actId="1076"/>
          <ac:spMkLst>
            <pc:docMk/>
            <pc:sldMk cId="3582276041" sldId="689"/>
            <ac:spMk id="2" creationId="{EBB53799-1BDF-13A7-571E-6D66DF8404D8}"/>
          </ac:spMkLst>
        </pc:spChg>
        <pc:spChg chg="mod">
          <ac:chgData name="Febe Cok" userId="1d7cb134-f0d9-48b8-8598-a7d466582397" providerId="ADAL" clId="{E7D6CD7A-7BD2-4201-B0D6-67D2C8E79590}" dt="2025-05-09T07:16:44.264" v="889" actId="20577"/>
          <ac:spMkLst>
            <pc:docMk/>
            <pc:sldMk cId="3582276041" sldId="689"/>
            <ac:spMk id="3" creationId="{A58A9105-F25F-AC8E-9CA9-54BB1F0836EE}"/>
          </ac:spMkLst>
        </pc:spChg>
        <pc:spChg chg="add mod">
          <ac:chgData name="Febe Cok" userId="1d7cb134-f0d9-48b8-8598-a7d466582397" providerId="ADAL" clId="{E7D6CD7A-7BD2-4201-B0D6-67D2C8E79590}" dt="2025-05-09T07:16:31.913" v="856" actId="20577"/>
          <ac:spMkLst>
            <pc:docMk/>
            <pc:sldMk cId="3582276041" sldId="689"/>
            <ac:spMk id="4" creationId="{772B4DCE-7172-DFA8-D322-E55F34F46D7A}"/>
          </ac:spMkLst>
        </pc:spChg>
        <pc:picChg chg="add mod">
          <ac:chgData name="Febe Cok" userId="1d7cb134-f0d9-48b8-8598-a7d466582397" providerId="ADAL" clId="{E7D6CD7A-7BD2-4201-B0D6-67D2C8E79590}" dt="2025-05-09T07:15:46.314" v="794" actId="1076"/>
          <ac:picMkLst>
            <pc:docMk/>
            <pc:sldMk cId="3582276041" sldId="689"/>
            <ac:picMk id="6" creationId="{26D7CD8D-D27A-9001-FB0D-CD2C78F9ED65}"/>
          </ac:picMkLst>
        </pc:picChg>
      </pc:sldChg>
      <pc:sldChg chg="new del">
        <pc:chgData name="Febe Cok" userId="1d7cb134-f0d9-48b8-8598-a7d466582397" providerId="ADAL" clId="{E7D6CD7A-7BD2-4201-B0D6-67D2C8E79590}" dt="2025-05-12T06:30:31.866" v="1334" actId="47"/>
        <pc:sldMkLst>
          <pc:docMk/>
          <pc:sldMk cId="618770418" sldId="690"/>
        </pc:sldMkLst>
      </pc:sldChg>
      <pc:sldChg chg="addSp delSp modSp add mod modNotesTx">
        <pc:chgData name="Febe Cok" userId="1d7cb134-f0d9-48b8-8598-a7d466582397" providerId="ADAL" clId="{E7D6CD7A-7BD2-4201-B0D6-67D2C8E79590}" dt="2025-05-12T10:29:14.564" v="2458" actId="20577"/>
        <pc:sldMkLst>
          <pc:docMk/>
          <pc:sldMk cId="3369082008" sldId="690"/>
        </pc:sldMkLst>
        <pc:spChg chg="mod">
          <ac:chgData name="Febe Cok" userId="1d7cb134-f0d9-48b8-8598-a7d466582397" providerId="ADAL" clId="{E7D6CD7A-7BD2-4201-B0D6-67D2C8E79590}" dt="2025-05-12T10:22:04.768" v="2201" actId="1076"/>
          <ac:spMkLst>
            <pc:docMk/>
            <pc:sldMk cId="3369082008" sldId="690"/>
            <ac:spMk id="2" creationId="{3CF1DDE1-F7B3-497F-C40F-8D18B8CD9841}"/>
          </ac:spMkLst>
        </pc:spChg>
        <pc:spChg chg="mod">
          <ac:chgData name="Febe Cok" userId="1d7cb134-f0d9-48b8-8598-a7d466582397" providerId="ADAL" clId="{E7D6CD7A-7BD2-4201-B0D6-67D2C8E79590}" dt="2025-05-12T10:28:00.093" v="2400" actId="1076"/>
          <ac:spMkLst>
            <pc:docMk/>
            <pc:sldMk cId="3369082008" sldId="690"/>
            <ac:spMk id="7" creationId="{E200DEBD-41DC-FAA5-04AF-8DE9F987EF64}"/>
          </ac:spMkLst>
        </pc:spChg>
        <pc:spChg chg="add del mod">
          <ac:chgData name="Febe Cok" userId="1d7cb134-f0d9-48b8-8598-a7d466582397" providerId="ADAL" clId="{E7D6CD7A-7BD2-4201-B0D6-67D2C8E79590}" dt="2025-05-12T10:28:28.350" v="2425" actId="1076"/>
          <ac:spMkLst>
            <pc:docMk/>
            <pc:sldMk cId="3369082008" sldId="690"/>
            <ac:spMk id="8" creationId="{2B64A34B-8127-B630-4822-3D8EF86D208E}"/>
          </ac:spMkLst>
        </pc:spChg>
        <pc:picChg chg="add mod">
          <ac:chgData name="Febe Cok" userId="1d7cb134-f0d9-48b8-8598-a7d466582397" providerId="ADAL" clId="{E7D6CD7A-7BD2-4201-B0D6-67D2C8E79590}" dt="2025-05-12T10:28:09.820" v="2404" actId="1076"/>
          <ac:picMkLst>
            <pc:docMk/>
            <pc:sldMk cId="3369082008" sldId="690"/>
            <ac:picMk id="9" creationId="{D631BA1D-5C17-AE49-4C06-70390C5B5ABA}"/>
          </ac:picMkLst>
        </pc:picChg>
      </pc:sldChg>
      <pc:sldChg chg="add">
        <pc:chgData name="Febe Cok" userId="1d7cb134-f0d9-48b8-8598-a7d466582397" providerId="ADAL" clId="{E7D6CD7A-7BD2-4201-B0D6-67D2C8E79590}" dt="2025-05-12T06:33:12.468" v="1344"/>
        <pc:sldMkLst>
          <pc:docMk/>
          <pc:sldMk cId="1060101190" sldId="691"/>
        </pc:sldMkLst>
      </pc:sldChg>
      <pc:sldChg chg="add modNotesTx">
        <pc:chgData name="Febe Cok" userId="1d7cb134-f0d9-48b8-8598-a7d466582397" providerId="ADAL" clId="{E7D6CD7A-7BD2-4201-B0D6-67D2C8E79590}" dt="2025-05-12T06:46:53.046" v="1415" actId="20577"/>
        <pc:sldMkLst>
          <pc:docMk/>
          <pc:sldMk cId="436998009" sldId="692"/>
        </pc:sldMkLst>
      </pc:sldChg>
      <pc:sldChg chg="new del">
        <pc:chgData name="Febe Cok" userId="1d7cb134-f0d9-48b8-8598-a7d466582397" providerId="ADAL" clId="{E7D6CD7A-7BD2-4201-B0D6-67D2C8E79590}" dt="2025-05-12T06:50:41.434" v="1563" actId="680"/>
        <pc:sldMkLst>
          <pc:docMk/>
          <pc:sldMk cId="369427955" sldId="693"/>
        </pc:sldMkLst>
      </pc:sldChg>
      <pc:sldChg chg="modSp add mod modNotesTx">
        <pc:chgData name="Febe Cok" userId="1d7cb134-f0d9-48b8-8598-a7d466582397" providerId="ADAL" clId="{E7D6CD7A-7BD2-4201-B0D6-67D2C8E79590}" dt="2025-05-12T06:53:06.552" v="1815" actId="20577"/>
        <pc:sldMkLst>
          <pc:docMk/>
          <pc:sldMk cId="3275979359" sldId="693"/>
        </pc:sldMkLst>
        <pc:spChg chg="mod">
          <ac:chgData name="Febe Cok" userId="1d7cb134-f0d9-48b8-8598-a7d466582397" providerId="ADAL" clId="{E7D6CD7A-7BD2-4201-B0D6-67D2C8E79590}" dt="2025-05-12T06:51:36.482" v="1689" actId="27636"/>
          <ac:spMkLst>
            <pc:docMk/>
            <pc:sldMk cId="3275979359" sldId="693"/>
            <ac:spMk id="3" creationId="{31DD0AD8-382D-1337-1776-E490B2C06420}"/>
          </ac:spMkLst>
        </pc:spChg>
      </pc:sldChg>
      <pc:sldChg chg="modSp add mod modNotesTx">
        <pc:chgData name="Febe Cok" userId="1d7cb134-f0d9-48b8-8598-a7d466582397" providerId="ADAL" clId="{E7D6CD7A-7BD2-4201-B0D6-67D2C8E79590}" dt="2025-05-12T06:56:43.929" v="2186" actId="20577"/>
        <pc:sldMkLst>
          <pc:docMk/>
          <pc:sldMk cId="3844986366" sldId="694"/>
        </pc:sldMkLst>
        <pc:spChg chg="mod">
          <ac:chgData name="Febe Cok" userId="1d7cb134-f0d9-48b8-8598-a7d466582397" providerId="ADAL" clId="{E7D6CD7A-7BD2-4201-B0D6-67D2C8E79590}" dt="2025-05-12T06:55:22.570" v="1937" actId="313"/>
          <ac:spMkLst>
            <pc:docMk/>
            <pc:sldMk cId="3844986366" sldId="694"/>
            <ac:spMk id="3" creationId="{0C04CCCF-BB98-9672-481A-05458674BC36}"/>
          </ac:spMkLst>
        </pc:spChg>
      </pc:sldChg>
      <pc:sldChg chg="modSp add mod">
        <pc:chgData name="Febe Cok" userId="1d7cb134-f0d9-48b8-8598-a7d466582397" providerId="ADAL" clId="{E7D6CD7A-7BD2-4201-B0D6-67D2C8E79590}" dt="2025-05-12T10:19:18.946" v="2193" actId="20577"/>
        <pc:sldMkLst>
          <pc:docMk/>
          <pc:sldMk cId="694024835" sldId="695"/>
        </pc:sldMkLst>
        <pc:spChg chg="mod">
          <ac:chgData name="Febe Cok" userId="1d7cb134-f0d9-48b8-8598-a7d466582397" providerId="ADAL" clId="{E7D6CD7A-7BD2-4201-B0D6-67D2C8E79590}" dt="2025-05-12T10:19:18.946" v="2193" actId="20577"/>
          <ac:spMkLst>
            <pc:docMk/>
            <pc:sldMk cId="694024835" sldId="695"/>
            <ac:spMk id="8" creationId="{F3C8882B-0761-9BCD-8477-A5B97136AB25}"/>
          </ac:spMkLst>
        </pc:spChg>
      </pc:sldChg>
    </pc:docChg>
  </pc:docChgLst>
  <pc:docChgLst>
    <pc:chgData name="Febe Cok" userId="1d7cb134-f0d9-48b8-8598-a7d466582397" providerId="ADAL" clId="{77843FCF-FDCE-42BA-9FFE-1C7E2685E51F}"/>
    <pc:docChg chg="undo custSel addSld delSld modSld sldOrd">
      <pc:chgData name="Febe Cok" userId="1d7cb134-f0d9-48b8-8598-a7d466582397" providerId="ADAL" clId="{77843FCF-FDCE-42BA-9FFE-1C7E2685E51F}" dt="2025-02-27T10:12:03.856" v="9438" actId="47"/>
      <pc:docMkLst>
        <pc:docMk/>
      </pc:docMkLst>
      <pc:sldChg chg="addSp delSp modSp add mod ord delAnim modAnim modNotesTx">
        <pc:chgData name="Febe Cok" userId="1d7cb134-f0d9-48b8-8598-a7d466582397" providerId="ADAL" clId="{77843FCF-FDCE-42BA-9FFE-1C7E2685E51F}" dt="2025-02-27T09:35:37.237" v="8981" actId="207"/>
        <pc:sldMkLst>
          <pc:docMk/>
          <pc:sldMk cId="2213997208" sldId="256"/>
        </pc:sldMkLst>
      </pc:sldChg>
      <pc:sldChg chg="modTransition">
        <pc:chgData name="Febe Cok" userId="1d7cb134-f0d9-48b8-8598-a7d466582397" providerId="ADAL" clId="{77843FCF-FDCE-42BA-9FFE-1C7E2685E51F}" dt="2025-02-06T11:36:17.680" v="33"/>
        <pc:sldMkLst>
          <pc:docMk/>
          <pc:sldMk cId="122489873" sldId="268"/>
        </pc:sldMkLst>
      </pc:sldChg>
      <pc:sldChg chg="modSp mod">
        <pc:chgData name="Febe Cok" userId="1d7cb134-f0d9-48b8-8598-a7d466582397" providerId="ADAL" clId="{77843FCF-FDCE-42BA-9FFE-1C7E2685E51F}" dt="2025-01-31T14:14:31.849" v="5" actId="1076"/>
        <pc:sldMkLst>
          <pc:docMk/>
          <pc:sldMk cId="1841386622" sldId="272"/>
        </pc:sldMkLst>
      </pc:sldChg>
      <pc:sldChg chg="modTransition">
        <pc:chgData name="Febe Cok" userId="1d7cb134-f0d9-48b8-8598-a7d466582397" providerId="ADAL" clId="{77843FCF-FDCE-42BA-9FFE-1C7E2685E51F}" dt="2025-02-07T10:29:24.675" v="5677"/>
        <pc:sldMkLst>
          <pc:docMk/>
          <pc:sldMk cId="1259943233" sldId="281"/>
        </pc:sldMkLst>
      </pc:sldChg>
      <pc:sldChg chg="modSp mod modTransition">
        <pc:chgData name="Febe Cok" userId="1d7cb134-f0d9-48b8-8598-a7d466582397" providerId="ADAL" clId="{77843FCF-FDCE-42BA-9FFE-1C7E2685E51F}" dt="2025-02-12T13:33:21.050" v="7012" actId="122"/>
        <pc:sldMkLst>
          <pc:docMk/>
          <pc:sldMk cId="1400966630" sldId="344"/>
        </pc:sldMkLst>
        <pc:spChg chg="mod">
          <ac:chgData name="Febe Cok" userId="1d7cb134-f0d9-48b8-8598-a7d466582397" providerId="ADAL" clId="{77843FCF-FDCE-42BA-9FFE-1C7E2685E51F}" dt="2025-02-12T13:33:21.050" v="7012" actId="122"/>
          <ac:spMkLst>
            <pc:docMk/>
            <pc:sldMk cId="1400966630" sldId="344"/>
            <ac:spMk id="2" creationId="{604AB2ED-2E0F-ED6E-110A-271111772168}"/>
          </ac:spMkLst>
        </pc:spChg>
      </pc:sldChg>
      <pc:sldChg chg="add modTransition">
        <pc:chgData name="Febe Cok" userId="1d7cb134-f0d9-48b8-8598-a7d466582397" providerId="ADAL" clId="{77843FCF-FDCE-42BA-9FFE-1C7E2685E51F}" dt="2025-02-07T10:29:24.675" v="5677"/>
        <pc:sldMkLst>
          <pc:docMk/>
          <pc:sldMk cId="49103661" sldId="348"/>
        </pc:sldMkLst>
      </pc:sldChg>
      <pc:sldChg chg="del">
        <pc:chgData name="Febe Cok" userId="1d7cb134-f0d9-48b8-8598-a7d466582397" providerId="ADAL" clId="{77843FCF-FDCE-42BA-9FFE-1C7E2685E51F}" dt="2025-02-07T07:32:25.136" v="2355" actId="47"/>
        <pc:sldMkLst>
          <pc:docMk/>
          <pc:sldMk cId="971637443" sldId="348"/>
        </pc:sldMkLst>
      </pc:sldChg>
      <pc:sldChg chg="del">
        <pc:chgData name="Febe Cok" userId="1d7cb134-f0d9-48b8-8598-a7d466582397" providerId="ADAL" clId="{77843FCF-FDCE-42BA-9FFE-1C7E2685E51F}" dt="2025-02-07T07:32:25.136" v="2355" actId="47"/>
        <pc:sldMkLst>
          <pc:docMk/>
          <pc:sldMk cId="2230947658" sldId="349"/>
        </pc:sldMkLst>
      </pc:sldChg>
      <pc:sldChg chg="add modTransition">
        <pc:chgData name="Febe Cok" userId="1d7cb134-f0d9-48b8-8598-a7d466582397" providerId="ADAL" clId="{77843FCF-FDCE-42BA-9FFE-1C7E2685E51F}" dt="2025-02-07T10:29:24.675" v="5677"/>
        <pc:sldMkLst>
          <pc:docMk/>
          <pc:sldMk cId="2812801255" sldId="349"/>
        </pc:sldMkLst>
      </pc:sldChg>
      <pc:sldChg chg="add modTransition">
        <pc:chgData name="Febe Cok" userId="1d7cb134-f0d9-48b8-8598-a7d466582397" providerId="ADAL" clId="{77843FCF-FDCE-42BA-9FFE-1C7E2685E51F}" dt="2025-02-07T10:29:24.675" v="5677"/>
        <pc:sldMkLst>
          <pc:docMk/>
          <pc:sldMk cId="1121161226" sldId="350"/>
        </pc:sldMkLst>
      </pc:sldChg>
      <pc:sldChg chg="del">
        <pc:chgData name="Febe Cok" userId="1d7cb134-f0d9-48b8-8598-a7d466582397" providerId="ADAL" clId="{77843FCF-FDCE-42BA-9FFE-1C7E2685E51F}" dt="2025-02-07T07:32:25.136" v="2355" actId="47"/>
        <pc:sldMkLst>
          <pc:docMk/>
          <pc:sldMk cId="1293933227" sldId="350"/>
        </pc:sldMkLst>
      </pc:sldChg>
      <pc:sldChg chg="del">
        <pc:chgData name="Febe Cok" userId="1d7cb134-f0d9-48b8-8598-a7d466582397" providerId="ADAL" clId="{77843FCF-FDCE-42BA-9FFE-1C7E2685E51F}" dt="2025-02-07T07:32:25.136" v="2355" actId="47"/>
        <pc:sldMkLst>
          <pc:docMk/>
          <pc:sldMk cId="298629111" sldId="351"/>
        </pc:sldMkLst>
      </pc:sldChg>
      <pc:sldChg chg="add modTransition">
        <pc:chgData name="Febe Cok" userId="1d7cb134-f0d9-48b8-8598-a7d466582397" providerId="ADAL" clId="{77843FCF-FDCE-42BA-9FFE-1C7E2685E51F}" dt="2025-02-07T10:29:24.675" v="5677"/>
        <pc:sldMkLst>
          <pc:docMk/>
          <pc:sldMk cId="3805512698" sldId="351"/>
        </pc:sldMkLst>
      </pc:sldChg>
      <pc:sldChg chg="del">
        <pc:chgData name="Febe Cok" userId="1d7cb134-f0d9-48b8-8598-a7d466582397" providerId="ADAL" clId="{77843FCF-FDCE-42BA-9FFE-1C7E2685E51F}" dt="2025-02-07T07:32:25.136" v="2355" actId="47"/>
        <pc:sldMkLst>
          <pc:docMk/>
          <pc:sldMk cId="2457611763" sldId="352"/>
        </pc:sldMkLst>
      </pc:sldChg>
      <pc:sldChg chg="add modTransition">
        <pc:chgData name="Febe Cok" userId="1d7cb134-f0d9-48b8-8598-a7d466582397" providerId="ADAL" clId="{77843FCF-FDCE-42BA-9FFE-1C7E2685E51F}" dt="2025-02-07T10:29:24.675" v="5677"/>
        <pc:sldMkLst>
          <pc:docMk/>
          <pc:sldMk cId="4160930476" sldId="352"/>
        </pc:sldMkLst>
      </pc:sldChg>
      <pc:sldChg chg="modTransition">
        <pc:chgData name="Febe Cok" userId="1d7cb134-f0d9-48b8-8598-a7d466582397" providerId="ADAL" clId="{77843FCF-FDCE-42BA-9FFE-1C7E2685E51F}" dt="2025-02-07T10:29:24.675" v="5677"/>
        <pc:sldMkLst>
          <pc:docMk/>
          <pc:sldMk cId="1070782531" sldId="353"/>
        </pc:sldMkLst>
      </pc:sldChg>
      <pc:sldChg chg="modTransition">
        <pc:chgData name="Febe Cok" userId="1d7cb134-f0d9-48b8-8598-a7d466582397" providerId="ADAL" clId="{77843FCF-FDCE-42BA-9FFE-1C7E2685E51F}" dt="2025-02-07T10:29:02.115" v="5673"/>
        <pc:sldMkLst>
          <pc:docMk/>
          <pc:sldMk cId="3734388480" sldId="358"/>
        </pc:sldMkLst>
      </pc:sldChg>
      <pc:sldChg chg="modTransition">
        <pc:chgData name="Febe Cok" userId="1d7cb134-f0d9-48b8-8598-a7d466582397" providerId="ADAL" clId="{77843FCF-FDCE-42BA-9FFE-1C7E2685E51F}" dt="2025-02-07T10:29:02.115" v="5673"/>
        <pc:sldMkLst>
          <pc:docMk/>
          <pc:sldMk cId="2100638282" sldId="359"/>
        </pc:sldMkLst>
      </pc:sldChg>
      <pc:sldChg chg="modNotesTx">
        <pc:chgData name="Febe Cok" userId="1d7cb134-f0d9-48b8-8598-a7d466582397" providerId="ADAL" clId="{77843FCF-FDCE-42BA-9FFE-1C7E2685E51F}" dt="2025-02-27T09:36:25.807" v="9034" actId="20577"/>
        <pc:sldMkLst>
          <pc:docMk/>
          <pc:sldMk cId="1161202307" sldId="409"/>
        </pc:sldMkLst>
      </pc:sldChg>
      <pc:sldChg chg="modTransition">
        <pc:chgData name="Febe Cok" userId="1d7cb134-f0d9-48b8-8598-a7d466582397" providerId="ADAL" clId="{77843FCF-FDCE-42BA-9FFE-1C7E2685E51F}" dt="2025-02-07T10:28:37.090" v="5670"/>
        <pc:sldMkLst>
          <pc:docMk/>
          <pc:sldMk cId="2151692225" sldId="516"/>
        </pc:sldMkLst>
      </pc:sldChg>
      <pc:sldChg chg="modTransition">
        <pc:chgData name="Febe Cok" userId="1d7cb134-f0d9-48b8-8598-a7d466582397" providerId="ADAL" clId="{77843FCF-FDCE-42BA-9FFE-1C7E2685E51F}" dt="2025-02-07T10:28:52.195" v="5672"/>
        <pc:sldMkLst>
          <pc:docMk/>
          <pc:sldMk cId="4223562912" sldId="517"/>
        </pc:sldMkLst>
      </pc:sldChg>
      <pc:sldChg chg="modSp mod modTransition">
        <pc:chgData name="Febe Cok" userId="1d7cb134-f0d9-48b8-8598-a7d466582397" providerId="ADAL" clId="{77843FCF-FDCE-42BA-9FFE-1C7E2685E51F}" dt="2025-02-12T13:34:56.499" v="7051" actId="114"/>
        <pc:sldMkLst>
          <pc:docMk/>
          <pc:sldMk cId="4017390012" sldId="518"/>
        </pc:sldMkLst>
        <pc:spChg chg="mod">
          <ac:chgData name="Febe Cok" userId="1d7cb134-f0d9-48b8-8598-a7d466582397" providerId="ADAL" clId="{77843FCF-FDCE-42BA-9FFE-1C7E2685E51F}" dt="2025-02-12T13:34:56.499" v="7051" actId="114"/>
          <ac:spMkLst>
            <pc:docMk/>
            <pc:sldMk cId="4017390012" sldId="518"/>
            <ac:spMk id="3" creationId="{3AFFB45B-B6EC-E1E8-2959-519A425B76D2}"/>
          </ac:spMkLst>
        </pc:spChg>
      </pc:sldChg>
      <pc:sldChg chg="modTransition">
        <pc:chgData name="Febe Cok" userId="1d7cb134-f0d9-48b8-8598-a7d466582397" providerId="ADAL" clId="{77843FCF-FDCE-42BA-9FFE-1C7E2685E51F}" dt="2025-02-07T10:28:52.195" v="5672"/>
        <pc:sldMkLst>
          <pc:docMk/>
          <pc:sldMk cId="1182898601" sldId="521"/>
        </pc:sldMkLst>
      </pc:sldChg>
      <pc:sldChg chg="modTransition">
        <pc:chgData name="Febe Cok" userId="1d7cb134-f0d9-48b8-8598-a7d466582397" providerId="ADAL" clId="{77843FCF-FDCE-42BA-9FFE-1C7E2685E51F}" dt="2025-02-07T10:28:52.195" v="5672"/>
        <pc:sldMkLst>
          <pc:docMk/>
          <pc:sldMk cId="1005223436" sldId="522"/>
        </pc:sldMkLst>
      </pc:sldChg>
      <pc:sldChg chg="modTransition">
        <pc:chgData name="Febe Cok" userId="1d7cb134-f0d9-48b8-8598-a7d466582397" providerId="ADAL" clId="{77843FCF-FDCE-42BA-9FFE-1C7E2685E51F}" dt="2025-02-07T10:29:02.115" v="5673"/>
        <pc:sldMkLst>
          <pc:docMk/>
          <pc:sldMk cId="811691455" sldId="528"/>
        </pc:sldMkLst>
      </pc:sldChg>
      <pc:sldChg chg="modTransition">
        <pc:chgData name="Febe Cok" userId="1d7cb134-f0d9-48b8-8598-a7d466582397" providerId="ADAL" clId="{77843FCF-FDCE-42BA-9FFE-1C7E2685E51F}" dt="2025-02-07T10:29:02.115" v="5673"/>
        <pc:sldMkLst>
          <pc:docMk/>
          <pc:sldMk cId="1888292741" sldId="529"/>
        </pc:sldMkLst>
      </pc:sldChg>
      <pc:sldChg chg="modTransition">
        <pc:chgData name="Febe Cok" userId="1d7cb134-f0d9-48b8-8598-a7d466582397" providerId="ADAL" clId="{77843FCF-FDCE-42BA-9FFE-1C7E2685E51F}" dt="2025-02-07T10:29:24.675" v="5677"/>
        <pc:sldMkLst>
          <pc:docMk/>
          <pc:sldMk cId="2489894258" sldId="530"/>
        </pc:sldMkLst>
      </pc:sldChg>
      <pc:sldChg chg="modTransition">
        <pc:chgData name="Febe Cok" userId="1d7cb134-f0d9-48b8-8598-a7d466582397" providerId="ADAL" clId="{77843FCF-FDCE-42BA-9FFE-1C7E2685E51F}" dt="2025-02-07T10:29:24.675" v="5677"/>
        <pc:sldMkLst>
          <pc:docMk/>
          <pc:sldMk cId="55086075" sldId="531"/>
        </pc:sldMkLst>
      </pc:sldChg>
      <pc:sldChg chg="modTransition">
        <pc:chgData name="Febe Cok" userId="1d7cb134-f0d9-48b8-8598-a7d466582397" providerId="ADAL" clId="{77843FCF-FDCE-42BA-9FFE-1C7E2685E51F}" dt="2025-02-07T10:29:09.054" v="5674"/>
        <pc:sldMkLst>
          <pc:docMk/>
          <pc:sldMk cId="1406369394" sldId="532"/>
        </pc:sldMkLst>
      </pc:sldChg>
      <pc:sldChg chg="modTransition">
        <pc:chgData name="Febe Cok" userId="1d7cb134-f0d9-48b8-8598-a7d466582397" providerId="ADAL" clId="{77843FCF-FDCE-42BA-9FFE-1C7E2685E51F}" dt="2025-02-07T10:29:09.054" v="5674"/>
        <pc:sldMkLst>
          <pc:docMk/>
          <pc:sldMk cId="4040537211" sldId="533"/>
        </pc:sldMkLst>
      </pc:sldChg>
      <pc:sldChg chg="modTransition">
        <pc:chgData name="Febe Cok" userId="1d7cb134-f0d9-48b8-8598-a7d466582397" providerId="ADAL" clId="{77843FCF-FDCE-42BA-9FFE-1C7E2685E51F}" dt="2025-02-07T10:29:09.054" v="5674"/>
        <pc:sldMkLst>
          <pc:docMk/>
          <pc:sldMk cId="3618955246" sldId="534"/>
        </pc:sldMkLst>
      </pc:sldChg>
      <pc:sldChg chg="modTransition">
        <pc:chgData name="Febe Cok" userId="1d7cb134-f0d9-48b8-8598-a7d466582397" providerId="ADAL" clId="{77843FCF-FDCE-42BA-9FFE-1C7E2685E51F}" dt="2025-02-07T10:29:09.054" v="5674"/>
        <pc:sldMkLst>
          <pc:docMk/>
          <pc:sldMk cId="912276087" sldId="535"/>
        </pc:sldMkLst>
      </pc:sldChg>
      <pc:sldChg chg="modTransition">
        <pc:chgData name="Febe Cok" userId="1d7cb134-f0d9-48b8-8598-a7d466582397" providerId="ADAL" clId="{77843FCF-FDCE-42BA-9FFE-1C7E2685E51F}" dt="2025-02-07T10:29:02.115" v="5673"/>
        <pc:sldMkLst>
          <pc:docMk/>
          <pc:sldMk cId="627083429" sldId="542"/>
        </pc:sldMkLst>
      </pc:sldChg>
      <pc:sldChg chg="modTransition">
        <pc:chgData name="Febe Cok" userId="1d7cb134-f0d9-48b8-8598-a7d466582397" providerId="ADAL" clId="{77843FCF-FDCE-42BA-9FFE-1C7E2685E51F}" dt="2025-02-07T10:29:24.675" v="5677"/>
        <pc:sldMkLst>
          <pc:docMk/>
          <pc:sldMk cId="3362285118" sldId="546"/>
        </pc:sldMkLst>
      </pc:sldChg>
      <pc:sldChg chg="modTransition">
        <pc:chgData name="Febe Cok" userId="1d7cb134-f0d9-48b8-8598-a7d466582397" providerId="ADAL" clId="{77843FCF-FDCE-42BA-9FFE-1C7E2685E51F}" dt="2025-02-07T10:29:24.675" v="5677"/>
        <pc:sldMkLst>
          <pc:docMk/>
          <pc:sldMk cId="151403787" sldId="547"/>
        </pc:sldMkLst>
      </pc:sldChg>
      <pc:sldChg chg="modSp mod modTransition">
        <pc:chgData name="Febe Cok" userId="1d7cb134-f0d9-48b8-8598-a7d466582397" providerId="ADAL" clId="{77843FCF-FDCE-42BA-9FFE-1C7E2685E51F}" dt="2025-02-27T10:10:02.993" v="9423" actId="1076"/>
        <pc:sldMkLst>
          <pc:docMk/>
          <pc:sldMk cId="1764562183" sldId="548"/>
        </pc:sldMkLst>
      </pc:sldChg>
      <pc:sldChg chg="modTransition">
        <pc:chgData name="Febe Cok" userId="1d7cb134-f0d9-48b8-8598-a7d466582397" providerId="ADAL" clId="{77843FCF-FDCE-42BA-9FFE-1C7E2685E51F}" dt="2025-02-07T10:29:24.675" v="5677"/>
        <pc:sldMkLst>
          <pc:docMk/>
          <pc:sldMk cId="2524375610" sldId="549"/>
        </pc:sldMkLst>
      </pc:sldChg>
      <pc:sldChg chg="del modTransition">
        <pc:chgData name="Febe Cok" userId="1d7cb134-f0d9-48b8-8598-a7d466582397" providerId="ADAL" clId="{77843FCF-FDCE-42BA-9FFE-1C7E2685E51F}" dt="2025-02-12T06:56:22.898" v="5885" actId="47"/>
        <pc:sldMkLst>
          <pc:docMk/>
          <pc:sldMk cId="3334598881" sldId="552"/>
        </pc:sldMkLst>
      </pc:sldChg>
      <pc:sldChg chg="modTransition">
        <pc:chgData name="Febe Cok" userId="1d7cb134-f0d9-48b8-8598-a7d466582397" providerId="ADAL" clId="{77843FCF-FDCE-42BA-9FFE-1C7E2685E51F}" dt="2025-02-07T10:29:34.197" v="5678"/>
        <pc:sldMkLst>
          <pc:docMk/>
          <pc:sldMk cId="1193770749" sldId="554"/>
        </pc:sldMkLst>
      </pc:sldChg>
      <pc:sldChg chg="del">
        <pc:chgData name="Febe Cok" userId="1d7cb134-f0d9-48b8-8598-a7d466582397" providerId="ADAL" clId="{77843FCF-FDCE-42BA-9FFE-1C7E2685E51F}" dt="2025-02-06T11:29:13.179" v="10" actId="47"/>
        <pc:sldMkLst>
          <pc:docMk/>
          <pc:sldMk cId="1127525942" sldId="567"/>
        </pc:sldMkLst>
      </pc:sldChg>
      <pc:sldChg chg="del modTransition">
        <pc:chgData name="Febe Cok" userId="1d7cb134-f0d9-48b8-8598-a7d466582397" providerId="ADAL" clId="{77843FCF-FDCE-42BA-9FFE-1C7E2685E51F}" dt="2025-02-12T13:04:42.125" v="6514" actId="47"/>
        <pc:sldMkLst>
          <pc:docMk/>
          <pc:sldMk cId="1953934863" sldId="569"/>
        </pc:sldMkLst>
      </pc:sldChg>
      <pc:sldChg chg="modTransition modNotesTx">
        <pc:chgData name="Febe Cok" userId="1d7cb134-f0d9-48b8-8598-a7d466582397" providerId="ADAL" clId="{77843FCF-FDCE-42BA-9FFE-1C7E2685E51F}" dt="2025-02-07T10:29:34.197" v="5678"/>
        <pc:sldMkLst>
          <pc:docMk/>
          <pc:sldMk cId="609232609" sldId="571"/>
        </pc:sldMkLst>
      </pc:sldChg>
      <pc:sldChg chg="del">
        <pc:chgData name="Febe Cok" userId="1d7cb134-f0d9-48b8-8598-a7d466582397" providerId="ADAL" clId="{77843FCF-FDCE-42BA-9FFE-1C7E2685E51F}" dt="2025-02-07T09:28:03.419" v="5250" actId="47"/>
        <pc:sldMkLst>
          <pc:docMk/>
          <pc:sldMk cId="700869426" sldId="572"/>
        </pc:sldMkLst>
      </pc:sldChg>
      <pc:sldChg chg="addSp modSp mod modTransition modAnim modNotesTx">
        <pc:chgData name="Febe Cok" userId="1d7cb134-f0d9-48b8-8598-a7d466582397" providerId="ADAL" clId="{77843FCF-FDCE-42BA-9FFE-1C7E2685E51F}" dt="2025-02-12T13:07:58.992" v="6695"/>
        <pc:sldMkLst>
          <pc:docMk/>
          <pc:sldMk cId="3655859811" sldId="577"/>
        </pc:sldMkLst>
        <pc:spChg chg="add mod">
          <ac:chgData name="Febe Cok" userId="1d7cb134-f0d9-48b8-8598-a7d466582397" providerId="ADAL" clId="{77843FCF-FDCE-42BA-9FFE-1C7E2685E51F}" dt="2025-02-12T13:07:15.084" v="6689" actId="1076"/>
          <ac:spMkLst>
            <pc:docMk/>
            <pc:sldMk cId="3655859811" sldId="577"/>
            <ac:spMk id="3" creationId="{84367CCC-CFAF-EA88-CD6B-F5708E951053}"/>
          </ac:spMkLst>
        </pc:spChg>
      </pc:sldChg>
      <pc:sldChg chg="del">
        <pc:chgData name="Febe Cok" userId="1d7cb134-f0d9-48b8-8598-a7d466582397" providerId="ADAL" clId="{77843FCF-FDCE-42BA-9FFE-1C7E2685E51F}" dt="2025-02-07T09:30:23.531" v="5256" actId="47"/>
        <pc:sldMkLst>
          <pc:docMk/>
          <pc:sldMk cId="2122124025" sldId="579"/>
        </pc:sldMkLst>
      </pc:sldChg>
      <pc:sldChg chg="del">
        <pc:chgData name="Febe Cok" userId="1d7cb134-f0d9-48b8-8598-a7d466582397" providerId="ADAL" clId="{77843FCF-FDCE-42BA-9FFE-1C7E2685E51F}" dt="2025-02-07T09:29:56.267" v="5254" actId="47"/>
        <pc:sldMkLst>
          <pc:docMk/>
          <pc:sldMk cId="1060084539" sldId="580"/>
        </pc:sldMkLst>
      </pc:sldChg>
      <pc:sldChg chg="modTransition modNotesTx">
        <pc:chgData name="Febe Cok" userId="1d7cb134-f0d9-48b8-8598-a7d466582397" providerId="ADAL" clId="{77843FCF-FDCE-42BA-9FFE-1C7E2685E51F}" dt="2025-02-12T13:40:26.600" v="7564"/>
        <pc:sldMkLst>
          <pc:docMk/>
          <pc:sldMk cId="2059088009" sldId="581"/>
        </pc:sldMkLst>
      </pc:sldChg>
      <pc:sldChg chg="del">
        <pc:chgData name="Febe Cok" userId="1d7cb134-f0d9-48b8-8598-a7d466582397" providerId="ADAL" clId="{77843FCF-FDCE-42BA-9FFE-1C7E2685E51F}" dt="2025-02-07T09:29:28.688" v="5253" actId="47"/>
        <pc:sldMkLst>
          <pc:docMk/>
          <pc:sldMk cId="602246641" sldId="583"/>
        </pc:sldMkLst>
      </pc:sldChg>
      <pc:sldChg chg="del">
        <pc:chgData name="Febe Cok" userId="1d7cb134-f0d9-48b8-8598-a7d466582397" providerId="ADAL" clId="{77843FCF-FDCE-42BA-9FFE-1C7E2685E51F}" dt="2025-02-07T09:28:59.254" v="5252" actId="47"/>
        <pc:sldMkLst>
          <pc:docMk/>
          <pc:sldMk cId="436516097" sldId="584"/>
        </pc:sldMkLst>
      </pc:sldChg>
      <pc:sldChg chg="del">
        <pc:chgData name="Febe Cok" userId="1d7cb134-f0d9-48b8-8598-a7d466582397" providerId="ADAL" clId="{77843FCF-FDCE-42BA-9FFE-1C7E2685E51F}" dt="2025-02-07T09:28:50.855" v="5251" actId="47"/>
        <pc:sldMkLst>
          <pc:docMk/>
          <pc:sldMk cId="2058786138" sldId="585"/>
        </pc:sldMkLst>
      </pc:sldChg>
      <pc:sldChg chg="add modTransition">
        <pc:chgData name="Febe Cok" userId="1d7cb134-f0d9-48b8-8598-a7d466582397" providerId="ADAL" clId="{77843FCF-FDCE-42BA-9FFE-1C7E2685E51F}" dt="2025-02-07T10:29:24.675" v="5677"/>
        <pc:sldMkLst>
          <pc:docMk/>
          <pc:sldMk cId="2081678331" sldId="586"/>
        </pc:sldMkLst>
      </pc:sldChg>
      <pc:sldChg chg="del">
        <pc:chgData name="Febe Cok" userId="1d7cb134-f0d9-48b8-8598-a7d466582397" providerId="ADAL" clId="{77843FCF-FDCE-42BA-9FFE-1C7E2685E51F}" dt="2025-02-07T07:32:25.136" v="2355" actId="47"/>
        <pc:sldMkLst>
          <pc:docMk/>
          <pc:sldMk cId="4022777911" sldId="586"/>
        </pc:sldMkLst>
      </pc:sldChg>
      <pc:sldChg chg="ord modTransition modNotesTx">
        <pc:chgData name="Febe Cok" userId="1d7cb134-f0d9-48b8-8598-a7d466582397" providerId="ADAL" clId="{77843FCF-FDCE-42BA-9FFE-1C7E2685E51F}" dt="2025-02-24T09:37:44.878" v="8950"/>
        <pc:sldMkLst>
          <pc:docMk/>
          <pc:sldMk cId="3584562736" sldId="587"/>
        </pc:sldMkLst>
      </pc:sldChg>
      <pc:sldChg chg="del">
        <pc:chgData name="Febe Cok" userId="1d7cb134-f0d9-48b8-8598-a7d466582397" providerId="ADAL" clId="{77843FCF-FDCE-42BA-9FFE-1C7E2685E51F}" dt="2025-02-07T09:30:02.806" v="5255" actId="47"/>
        <pc:sldMkLst>
          <pc:docMk/>
          <pc:sldMk cId="3901940469" sldId="588"/>
        </pc:sldMkLst>
      </pc:sldChg>
      <pc:sldChg chg="addSp delSp modSp mod modTransition modNotesTx">
        <pc:chgData name="Febe Cok" userId="1d7cb134-f0d9-48b8-8598-a7d466582397" providerId="ADAL" clId="{77843FCF-FDCE-42BA-9FFE-1C7E2685E51F}" dt="2025-02-27T09:48:18.211" v="9376" actId="1076"/>
        <pc:sldMkLst>
          <pc:docMk/>
          <pc:sldMk cId="2726275923" sldId="589"/>
        </pc:sldMkLst>
      </pc:sldChg>
      <pc:sldChg chg="addSp delSp modSp del mod modTransition">
        <pc:chgData name="Febe Cok" userId="1d7cb134-f0d9-48b8-8598-a7d466582397" providerId="ADAL" clId="{77843FCF-FDCE-42BA-9FFE-1C7E2685E51F}" dt="2025-02-27T10:04:04.192" v="9407" actId="47"/>
        <pc:sldMkLst>
          <pc:docMk/>
          <pc:sldMk cId="1421645374" sldId="590"/>
        </pc:sldMkLst>
      </pc:sldChg>
      <pc:sldChg chg="modTransition">
        <pc:chgData name="Febe Cok" userId="1d7cb134-f0d9-48b8-8598-a7d466582397" providerId="ADAL" clId="{77843FCF-FDCE-42BA-9FFE-1C7E2685E51F}" dt="2025-02-07T10:28:52.195" v="5672"/>
        <pc:sldMkLst>
          <pc:docMk/>
          <pc:sldMk cId="2551602228" sldId="592"/>
        </pc:sldMkLst>
      </pc:sldChg>
      <pc:sldChg chg="modSp mod modTransition modNotesTx">
        <pc:chgData name="Febe Cok" userId="1d7cb134-f0d9-48b8-8598-a7d466582397" providerId="ADAL" clId="{77843FCF-FDCE-42BA-9FFE-1C7E2685E51F}" dt="2025-02-12T13:09:04.215" v="6701" actId="122"/>
        <pc:sldMkLst>
          <pc:docMk/>
          <pc:sldMk cId="4767285" sldId="593"/>
        </pc:sldMkLst>
        <pc:spChg chg="mod">
          <ac:chgData name="Febe Cok" userId="1d7cb134-f0d9-48b8-8598-a7d466582397" providerId="ADAL" clId="{77843FCF-FDCE-42BA-9FFE-1C7E2685E51F}" dt="2025-02-12T13:09:04.215" v="6701" actId="122"/>
          <ac:spMkLst>
            <pc:docMk/>
            <pc:sldMk cId="4767285" sldId="593"/>
            <ac:spMk id="3" creationId="{C274356A-0779-FDCC-DC4C-4925BE957397}"/>
          </ac:spMkLst>
        </pc:spChg>
      </pc:sldChg>
      <pc:sldChg chg="addSp delSp modSp mod modTransition delAnim modAnim modNotesTx">
        <pc:chgData name="Febe Cok" userId="1d7cb134-f0d9-48b8-8598-a7d466582397" providerId="ADAL" clId="{77843FCF-FDCE-42BA-9FFE-1C7E2685E51F}" dt="2025-02-12T13:43:11.712" v="7604" actId="20577"/>
        <pc:sldMkLst>
          <pc:docMk/>
          <pc:sldMk cId="2152398988" sldId="594"/>
        </pc:sldMkLst>
        <pc:spChg chg="mod">
          <ac:chgData name="Febe Cok" userId="1d7cb134-f0d9-48b8-8598-a7d466582397" providerId="ADAL" clId="{77843FCF-FDCE-42BA-9FFE-1C7E2685E51F}" dt="2025-02-12T13:08:59.670" v="6700" actId="122"/>
          <ac:spMkLst>
            <pc:docMk/>
            <pc:sldMk cId="2152398988" sldId="594"/>
            <ac:spMk id="3" creationId="{52BC569B-B430-0B30-C915-175CF382E969}"/>
          </ac:spMkLst>
        </pc:spChg>
      </pc:sldChg>
      <pc:sldChg chg="modSp mod modTransition modNotesTx">
        <pc:chgData name="Febe Cok" userId="1d7cb134-f0d9-48b8-8598-a7d466582397" providerId="ADAL" clId="{77843FCF-FDCE-42BA-9FFE-1C7E2685E51F}" dt="2025-02-12T13:08:55.729" v="6699" actId="122"/>
        <pc:sldMkLst>
          <pc:docMk/>
          <pc:sldMk cId="2067085709" sldId="595"/>
        </pc:sldMkLst>
        <pc:spChg chg="mod">
          <ac:chgData name="Febe Cok" userId="1d7cb134-f0d9-48b8-8598-a7d466582397" providerId="ADAL" clId="{77843FCF-FDCE-42BA-9FFE-1C7E2685E51F}" dt="2025-02-12T13:08:55.729" v="6699" actId="122"/>
          <ac:spMkLst>
            <pc:docMk/>
            <pc:sldMk cId="2067085709" sldId="595"/>
            <ac:spMk id="3" creationId="{F8B5FC6B-9551-2945-7446-98AE355F8839}"/>
          </ac:spMkLst>
        </pc:spChg>
      </pc:sldChg>
      <pc:sldChg chg="modSp mod modTransition modNotesTx">
        <pc:chgData name="Febe Cok" userId="1d7cb134-f0d9-48b8-8598-a7d466582397" providerId="ADAL" clId="{77843FCF-FDCE-42BA-9FFE-1C7E2685E51F}" dt="2025-02-12T13:39:47.746" v="7562"/>
        <pc:sldMkLst>
          <pc:docMk/>
          <pc:sldMk cId="1362876995" sldId="596"/>
        </pc:sldMkLst>
      </pc:sldChg>
      <pc:sldChg chg="modSp mod modTransition modNotesTx">
        <pc:chgData name="Febe Cok" userId="1d7cb134-f0d9-48b8-8598-a7d466582397" providerId="ADAL" clId="{77843FCF-FDCE-42BA-9FFE-1C7E2685E51F}" dt="2025-02-12T13:08:51.198" v="6698" actId="122"/>
        <pc:sldMkLst>
          <pc:docMk/>
          <pc:sldMk cId="2738931710" sldId="597"/>
        </pc:sldMkLst>
        <pc:spChg chg="mod">
          <ac:chgData name="Febe Cok" userId="1d7cb134-f0d9-48b8-8598-a7d466582397" providerId="ADAL" clId="{77843FCF-FDCE-42BA-9FFE-1C7E2685E51F}" dt="2025-02-12T13:08:51.198" v="6698" actId="122"/>
          <ac:spMkLst>
            <pc:docMk/>
            <pc:sldMk cId="2738931710" sldId="597"/>
            <ac:spMk id="3" creationId="{30405F98-0FA3-EC81-D85A-00093EE146CC}"/>
          </ac:spMkLst>
        </pc:spChg>
      </pc:sldChg>
      <pc:sldChg chg="modSp mod modTransition modNotesTx">
        <pc:chgData name="Febe Cok" userId="1d7cb134-f0d9-48b8-8598-a7d466582397" providerId="ADAL" clId="{77843FCF-FDCE-42BA-9FFE-1C7E2685E51F}" dt="2025-02-12T13:45:10.385" v="7821" actId="20577"/>
        <pc:sldMkLst>
          <pc:docMk/>
          <pc:sldMk cId="3375925407" sldId="598"/>
        </pc:sldMkLst>
        <pc:spChg chg="mod">
          <ac:chgData name="Febe Cok" userId="1d7cb134-f0d9-48b8-8598-a7d466582397" providerId="ADAL" clId="{77843FCF-FDCE-42BA-9FFE-1C7E2685E51F}" dt="2025-02-12T13:08:46.145" v="6697" actId="122"/>
          <ac:spMkLst>
            <pc:docMk/>
            <pc:sldMk cId="3375925407" sldId="598"/>
            <ac:spMk id="3" creationId="{9C8BEFAC-B617-F23D-6842-83F544099FE8}"/>
          </ac:spMkLst>
        </pc:spChg>
      </pc:sldChg>
      <pc:sldChg chg="modSp del mod">
        <pc:chgData name="Febe Cok" userId="1d7cb134-f0d9-48b8-8598-a7d466582397" providerId="ADAL" clId="{77843FCF-FDCE-42BA-9FFE-1C7E2685E51F}" dt="2025-02-07T08:34:58.011" v="5049" actId="47"/>
        <pc:sldMkLst>
          <pc:docMk/>
          <pc:sldMk cId="3300700985" sldId="599"/>
        </pc:sldMkLst>
      </pc:sldChg>
      <pc:sldChg chg="modSp mod modTransition modNotesTx">
        <pc:chgData name="Febe Cok" userId="1d7cb134-f0d9-48b8-8598-a7d466582397" providerId="ADAL" clId="{77843FCF-FDCE-42BA-9FFE-1C7E2685E51F}" dt="2025-02-12T13:38:26.923" v="7466" actId="20577"/>
        <pc:sldMkLst>
          <pc:docMk/>
          <pc:sldMk cId="3938073210" sldId="600"/>
        </pc:sldMkLst>
        <pc:spChg chg="mod">
          <ac:chgData name="Febe Cok" userId="1d7cb134-f0d9-48b8-8598-a7d466582397" providerId="ADAL" clId="{77843FCF-FDCE-42BA-9FFE-1C7E2685E51F}" dt="2025-02-12T13:08:41.337" v="6696" actId="122"/>
          <ac:spMkLst>
            <pc:docMk/>
            <pc:sldMk cId="3938073210" sldId="600"/>
            <ac:spMk id="3" creationId="{4A003AA5-EC88-F4F6-8E58-901E1CD0984F}"/>
          </ac:spMkLst>
        </pc:spChg>
      </pc:sldChg>
      <pc:sldChg chg="addSp delSp modSp mod modTransition delAnim modAnim modNotesTx">
        <pc:chgData name="Febe Cok" userId="1d7cb134-f0d9-48b8-8598-a7d466582397" providerId="ADAL" clId="{77843FCF-FDCE-42BA-9FFE-1C7E2685E51F}" dt="2025-02-24T08:55:56.578" v="8599" actId="20577"/>
        <pc:sldMkLst>
          <pc:docMk/>
          <pc:sldMk cId="4182618849" sldId="601"/>
        </pc:sldMkLst>
        <pc:spChg chg="mod">
          <ac:chgData name="Febe Cok" userId="1d7cb134-f0d9-48b8-8598-a7d466582397" providerId="ADAL" clId="{77843FCF-FDCE-42BA-9FFE-1C7E2685E51F}" dt="2025-02-12T13:09:32.562" v="6702" actId="122"/>
          <ac:spMkLst>
            <pc:docMk/>
            <pc:sldMk cId="4182618849" sldId="601"/>
            <ac:spMk id="3" creationId="{60242EDA-2AD1-BA8B-0E05-3B0EC51F9B86}"/>
          </ac:spMkLst>
        </pc:spChg>
      </pc:sldChg>
      <pc:sldChg chg="del">
        <pc:chgData name="Febe Cok" userId="1d7cb134-f0d9-48b8-8598-a7d466582397" providerId="ADAL" clId="{77843FCF-FDCE-42BA-9FFE-1C7E2685E51F}" dt="2025-02-06T11:30:28.199" v="15" actId="47"/>
        <pc:sldMkLst>
          <pc:docMk/>
          <pc:sldMk cId="3728058412" sldId="602"/>
        </pc:sldMkLst>
      </pc:sldChg>
      <pc:sldChg chg="modTransition">
        <pc:chgData name="Febe Cok" userId="1d7cb134-f0d9-48b8-8598-a7d466582397" providerId="ADAL" clId="{77843FCF-FDCE-42BA-9FFE-1C7E2685E51F}" dt="2025-02-07T10:28:52.195" v="5672"/>
        <pc:sldMkLst>
          <pc:docMk/>
          <pc:sldMk cId="4014164180" sldId="603"/>
        </pc:sldMkLst>
      </pc:sldChg>
      <pc:sldChg chg="add modTransition">
        <pc:chgData name="Febe Cok" userId="1d7cb134-f0d9-48b8-8598-a7d466582397" providerId="ADAL" clId="{77843FCF-FDCE-42BA-9FFE-1C7E2685E51F}" dt="2025-02-07T10:29:02.115" v="5673"/>
        <pc:sldMkLst>
          <pc:docMk/>
          <pc:sldMk cId="1247510663" sldId="615"/>
        </pc:sldMkLst>
      </pc:sldChg>
      <pc:sldChg chg="add">
        <pc:chgData name="Febe Cok" userId="1d7cb134-f0d9-48b8-8598-a7d466582397" providerId="ADAL" clId="{77843FCF-FDCE-42BA-9FFE-1C7E2685E51F}" dt="2025-02-06T11:30:00.395" v="12"/>
        <pc:sldMkLst>
          <pc:docMk/>
          <pc:sldMk cId="1893544984" sldId="636"/>
        </pc:sldMkLst>
      </pc:sldChg>
      <pc:sldChg chg="add modNotesTx">
        <pc:chgData name="Febe Cok" userId="1d7cb134-f0d9-48b8-8598-a7d466582397" providerId="ADAL" clId="{77843FCF-FDCE-42BA-9FFE-1C7E2685E51F}" dt="2025-02-27T10:11:28.924" v="9434" actId="113"/>
        <pc:sldMkLst>
          <pc:docMk/>
          <pc:sldMk cId="2074644071" sldId="639"/>
        </pc:sldMkLst>
      </pc:sldChg>
      <pc:sldChg chg="add modNotesTx">
        <pc:chgData name="Febe Cok" userId="1d7cb134-f0d9-48b8-8598-a7d466582397" providerId="ADAL" clId="{77843FCF-FDCE-42BA-9FFE-1C7E2685E51F}" dt="2025-02-27T09:37:25.821" v="9143" actId="20577"/>
        <pc:sldMkLst>
          <pc:docMk/>
          <pc:sldMk cId="2073353803" sldId="642"/>
        </pc:sldMkLst>
      </pc:sldChg>
      <pc:sldChg chg="add modNotesTx">
        <pc:chgData name="Febe Cok" userId="1d7cb134-f0d9-48b8-8598-a7d466582397" providerId="ADAL" clId="{77843FCF-FDCE-42BA-9FFE-1C7E2685E51F}" dt="2025-02-27T09:38:04.680" v="9270" actId="20577"/>
        <pc:sldMkLst>
          <pc:docMk/>
          <pc:sldMk cId="789254477" sldId="643"/>
        </pc:sldMkLst>
      </pc:sldChg>
      <pc:sldChg chg="addSp delSp modSp add mod modNotesTx">
        <pc:chgData name="Febe Cok" userId="1d7cb134-f0d9-48b8-8598-a7d466582397" providerId="ADAL" clId="{77843FCF-FDCE-42BA-9FFE-1C7E2685E51F}" dt="2025-02-27T09:38:33.377" v="9310" actId="20577"/>
        <pc:sldMkLst>
          <pc:docMk/>
          <pc:sldMk cId="1422076100" sldId="644"/>
        </pc:sldMkLst>
        <pc:spChg chg="mod">
          <ac:chgData name="Febe Cok" userId="1d7cb134-f0d9-48b8-8598-a7d466582397" providerId="ADAL" clId="{77843FCF-FDCE-42BA-9FFE-1C7E2685E51F}" dt="2025-02-12T06:39:42.330" v="5692" actId="1076"/>
          <ac:spMkLst>
            <pc:docMk/>
            <pc:sldMk cId="1422076100" sldId="644"/>
            <ac:spMk id="11" creationId="{7BAF4BFF-9757-73C1-9F22-3D91984ADE33}"/>
          </ac:spMkLst>
        </pc:spChg>
        <pc:graphicFrameChg chg="mod">
          <ac:chgData name="Febe Cok" userId="1d7cb134-f0d9-48b8-8598-a7d466582397" providerId="ADAL" clId="{77843FCF-FDCE-42BA-9FFE-1C7E2685E51F}" dt="2025-02-12T06:39:58.016" v="5696" actId="1076"/>
          <ac:graphicFrameMkLst>
            <pc:docMk/>
            <pc:sldMk cId="1422076100" sldId="644"/>
            <ac:graphicFrameMk id="33" creationId="{4597BF11-0CA0-55B8-31FE-845517DE91A0}"/>
          </ac:graphicFrameMkLst>
        </pc:graphicFrameChg>
        <pc:picChg chg="mod">
          <ac:chgData name="Febe Cok" userId="1d7cb134-f0d9-48b8-8598-a7d466582397" providerId="ADAL" clId="{77843FCF-FDCE-42BA-9FFE-1C7E2685E51F}" dt="2025-02-12T06:40:03.374" v="5697" actId="1076"/>
          <ac:picMkLst>
            <pc:docMk/>
            <pc:sldMk cId="1422076100" sldId="644"/>
            <ac:picMk id="4" creationId="{241D196C-3EC9-DF57-65A0-ACD1B3A5AF30}"/>
          </ac:picMkLst>
        </pc:picChg>
        <pc:picChg chg="mod">
          <ac:chgData name="Febe Cok" userId="1d7cb134-f0d9-48b8-8598-a7d466582397" providerId="ADAL" clId="{77843FCF-FDCE-42BA-9FFE-1C7E2685E51F}" dt="2025-02-12T06:39:52.513" v="5694" actId="1076"/>
          <ac:picMkLst>
            <pc:docMk/>
            <pc:sldMk cId="1422076100" sldId="644"/>
            <ac:picMk id="5" creationId="{61AFD93C-E0FF-9F8B-2C16-AFA8F17C9CFC}"/>
          </ac:picMkLst>
        </pc:picChg>
        <pc:picChg chg="mod">
          <ac:chgData name="Febe Cok" userId="1d7cb134-f0d9-48b8-8598-a7d466582397" providerId="ADAL" clId="{77843FCF-FDCE-42BA-9FFE-1C7E2685E51F}" dt="2025-02-12T06:39:21.414" v="5687" actId="1076"/>
          <ac:picMkLst>
            <pc:docMk/>
            <pc:sldMk cId="1422076100" sldId="644"/>
            <ac:picMk id="6" creationId="{7AA51AC8-FD73-28F2-4BD8-9249CFD5F4B9}"/>
          </ac:picMkLst>
        </pc:picChg>
        <pc:picChg chg="mod">
          <ac:chgData name="Febe Cok" userId="1d7cb134-f0d9-48b8-8598-a7d466582397" providerId="ADAL" clId="{77843FCF-FDCE-42BA-9FFE-1C7E2685E51F}" dt="2025-02-12T06:39:45.880" v="5693" actId="1076"/>
          <ac:picMkLst>
            <pc:docMk/>
            <pc:sldMk cId="1422076100" sldId="644"/>
            <ac:picMk id="8" creationId="{4F891744-C242-E0F1-80CC-18E9F9F29C61}"/>
          </ac:picMkLst>
        </pc:picChg>
        <pc:cxnChg chg="mod">
          <ac:chgData name="Febe Cok" userId="1d7cb134-f0d9-48b8-8598-a7d466582397" providerId="ADAL" clId="{77843FCF-FDCE-42BA-9FFE-1C7E2685E51F}" dt="2025-02-12T06:40:17.420" v="5699" actId="14100"/>
          <ac:cxnSpMkLst>
            <pc:docMk/>
            <pc:sldMk cId="1422076100" sldId="644"/>
            <ac:cxnSpMk id="12" creationId="{FA8A8E1F-8608-D209-0678-CB78E7487C48}"/>
          </ac:cxnSpMkLst>
        </pc:cxnChg>
        <pc:cxnChg chg="mod">
          <ac:chgData name="Febe Cok" userId="1d7cb134-f0d9-48b8-8598-a7d466582397" providerId="ADAL" clId="{77843FCF-FDCE-42BA-9FFE-1C7E2685E51F}" dt="2025-02-12T06:40:35.529" v="5700" actId="14100"/>
          <ac:cxnSpMkLst>
            <pc:docMk/>
            <pc:sldMk cId="1422076100" sldId="644"/>
            <ac:cxnSpMk id="21" creationId="{CD3DAA0C-2D88-7E72-9CB3-D7B330202EAE}"/>
          </ac:cxnSpMkLst>
        </pc:cxnChg>
        <pc:cxnChg chg="mod">
          <ac:chgData name="Febe Cok" userId="1d7cb134-f0d9-48b8-8598-a7d466582397" providerId="ADAL" clId="{77843FCF-FDCE-42BA-9FFE-1C7E2685E51F}" dt="2025-02-12T06:40:39.726" v="5701" actId="14100"/>
          <ac:cxnSpMkLst>
            <pc:docMk/>
            <pc:sldMk cId="1422076100" sldId="644"/>
            <ac:cxnSpMk id="29" creationId="{AA4AEAA9-F5EF-2E87-0EF5-88A8DF300F63}"/>
          </ac:cxnSpMkLst>
        </pc:cxnChg>
      </pc:sldChg>
      <pc:sldChg chg="addSp modSp add mod modNotesTx">
        <pc:chgData name="Febe Cok" userId="1d7cb134-f0d9-48b8-8598-a7d466582397" providerId="ADAL" clId="{77843FCF-FDCE-42BA-9FFE-1C7E2685E51F}" dt="2025-02-27T09:38:52.914" v="9363" actId="20577"/>
        <pc:sldMkLst>
          <pc:docMk/>
          <pc:sldMk cId="1325220470" sldId="645"/>
        </pc:sldMkLst>
      </pc:sldChg>
      <pc:sldChg chg="modSp add">
        <pc:chgData name="Febe Cok" userId="1d7cb134-f0d9-48b8-8598-a7d466582397" providerId="ADAL" clId="{77843FCF-FDCE-42BA-9FFE-1C7E2685E51F}" dt="2025-02-27T10:10:43.698" v="9433" actId="20577"/>
        <pc:sldMkLst>
          <pc:docMk/>
          <pc:sldMk cId="1506156157" sldId="646"/>
        </pc:sldMkLst>
      </pc:sldChg>
      <pc:sldChg chg="new del">
        <pc:chgData name="Febe Cok" userId="1d7cb134-f0d9-48b8-8598-a7d466582397" providerId="ADAL" clId="{77843FCF-FDCE-42BA-9FFE-1C7E2685E51F}" dt="2025-02-06T11:30:01.760" v="13" actId="47"/>
        <pc:sldMkLst>
          <pc:docMk/>
          <pc:sldMk cId="3723123812" sldId="646"/>
        </pc:sldMkLst>
      </pc:sldChg>
      <pc:sldChg chg="new del">
        <pc:chgData name="Febe Cok" userId="1d7cb134-f0d9-48b8-8598-a7d466582397" providerId="ADAL" clId="{77843FCF-FDCE-42BA-9FFE-1C7E2685E51F}" dt="2025-02-07T09:05:08.086" v="5208" actId="47"/>
        <pc:sldMkLst>
          <pc:docMk/>
          <pc:sldMk cId="3900579943" sldId="646"/>
        </pc:sldMkLst>
      </pc:sldChg>
      <pc:sldChg chg="addSp delSp modSp add del mod modTransition modAnim modNotesTx">
        <pc:chgData name="Febe Cok" userId="1d7cb134-f0d9-48b8-8598-a7d466582397" providerId="ADAL" clId="{77843FCF-FDCE-42BA-9FFE-1C7E2685E51F}" dt="2025-02-24T09:52:52.783" v="8951" actId="47"/>
        <pc:sldMkLst>
          <pc:docMk/>
          <pc:sldMk cId="3988737734" sldId="646"/>
        </pc:sldMkLst>
      </pc:sldChg>
      <pc:sldChg chg="addSp delSp modSp add mod modTransition modAnim">
        <pc:chgData name="Febe Cok" userId="1d7cb134-f0d9-48b8-8598-a7d466582397" providerId="ADAL" clId="{77843FCF-FDCE-42BA-9FFE-1C7E2685E51F}" dt="2025-02-24T09:54:05.473" v="8973" actId="20577"/>
        <pc:sldMkLst>
          <pc:docMk/>
          <pc:sldMk cId="1433358670" sldId="647"/>
        </pc:sldMkLst>
      </pc:sldChg>
      <pc:sldChg chg="modSp add del mod modTransition">
        <pc:chgData name="Febe Cok" userId="1d7cb134-f0d9-48b8-8598-a7d466582397" providerId="ADAL" clId="{77843FCF-FDCE-42BA-9FFE-1C7E2685E51F}" dt="2025-02-12T06:57:43.059" v="5950" actId="47"/>
        <pc:sldMkLst>
          <pc:docMk/>
          <pc:sldMk cId="4044131329" sldId="648"/>
        </pc:sldMkLst>
      </pc:sldChg>
      <pc:sldChg chg="modSp add mod">
        <pc:chgData name="Febe Cok" userId="1d7cb134-f0d9-48b8-8598-a7d466582397" providerId="ADAL" clId="{77843FCF-FDCE-42BA-9FFE-1C7E2685E51F}" dt="2025-02-12T13:32:45.082" v="6924" actId="1076"/>
        <pc:sldMkLst>
          <pc:docMk/>
          <pc:sldMk cId="2243567283" sldId="649"/>
        </pc:sldMkLst>
      </pc:sldChg>
      <pc:sldChg chg="modSp add mod ord modNotesTx">
        <pc:chgData name="Febe Cok" userId="1d7cb134-f0d9-48b8-8598-a7d466582397" providerId="ADAL" clId="{77843FCF-FDCE-42BA-9FFE-1C7E2685E51F}" dt="2025-02-12T13:55:03.115" v="8372" actId="20577"/>
        <pc:sldMkLst>
          <pc:docMk/>
          <pc:sldMk cId="787661751" sldId="650"/>
        </pc:sldMkLst>
        <pc:spChg chg="mod">
          <ac:chgData name="Febe Cok" userId="1d7cb134-f0d9-48b8-8598-a7d466582397" providerId="ADAL" clId="{77843FCF-FDCE-42BA-9FFE-1C7E2685E51F}" dt="2025-02-12T13:13:35.560" v="6825" actId="313"/>
          <ac:spMkLst>
            <pc:docMk/>
            <pc:sldMk cId="787661751" sldId="650"/>
            <ac:spMk id="3" creationId="{54D84E1B-E1F4-0772-C829-9B4C2761E595}"/>
          </ac:spMkLst>
        </pc:spChg>
      </pc:sldChg>
      <pc:sldChg chg="new del">
        <pc:chgData name="Febe Cok" userId="1d7cb134-f0d9-48b8-8598-a7d466582397" providerId="ADAL" clId="{77843FCF-FDCE-42BA-9FFE-1C7E2685E51F}" dt="2025-02-12T13:41:34.371" v="7571" actId="47"/>
        <pc:sldMkLst>
          <pc:docMk/>
          <pc:sldMk cId="1455975341" sldId="651"/>
        </pc:sldMkLst>
      </pc:sldChg>
      <pc:sldChg chg="addSp delSp modSp add mod modAnim modNotesTx">
        <pc:chgData name="Febe Cok" userId="1d7cb134-f0d9-48b8-8598-a7d466582397" providerId="ADAL" clId="{77843FCF-FDCE-42BA-9FFE-1C7E2685E51F}" dt="2025-02-24T08:50:48.387" v="8517" actId="12789"/>
        <pc:sldMkLst>
          <pc:docMk/>
          <pc:sldMk cId="1219356524" sldId="652"/>
        </pc:sldMkLst>
        <pc:spChg chg="add mod">
          <ac:chgData name="Febe Cok" userId="1d7cb134-f0d9-48b8-8598-a7d466582397" providerId="ADAL" clId="{77843FCF-FDCE-42BA-9FFE-1C7E2685E51F}" dt="2025-02-24T08:50:48.387" v="8517" actId="12789"/>
          <ac:spMkLst>
            <pc:docMk/>
            <pc:sldMk cId="1219356524" sldId="652"/>
            <ac:spMk id="6" creationId="{92100F01-BE68-E78C-2F30-E82999BF1BB8}"/>
          </ac:spMkLst>
        </pc:spChg>
      </pc:sldChg>
      <pc:sldChg chg="add">
        <pc:chgData name="Febe Cok" userId="1d7cb134-f0d9-48b8-8598-a7d466582397" providerId="ADAL" clId="{77843FCF-FDCE-42BA-9FFE-1C7E2685E51F}" dt="2025-02-24T08:53:06.879" v="8541"/>
        <pc:sldMkLst>
          <pc:docMk/>
          <pc:sldMk cId="1544494206" sldId="653"/>
        </pc:sldMkLst>
      </pc:sldChg>
      <pc:sldChg chg="addSp modSp add mod modAnim">
        <pc:chgData name="Febe Cok" userId="1d7cb134-f0d9-48b8-8598-a7d466582397" providerId="ADAL" clId="{77843FCF-FDCE-42BA-9FFE-1C7E2685E51F}" dt="2025-02-24T09:08:24.843" v="8941" actId="313"/>
        <pc:sldMkLst>
          <pc:docMk/>
          <pc:sldMk cId="3074122533" sldId="654"/>
        </pc:sldMkLst>
        <pc:spChg chg="add mod">
          <ac:chgData name="Febe Cok" userId="1d7cb134-f0d9-48b8-8598-a7d466582397" providerId="ADAL" clId="{77843FCF-FDCE-42BA-9FFE-1C7E2685E51F}" dt="2025-02-24T09:05:50.198" v="8936" actId="1076"/>
          <ac:spMkLst>
            <pc:docMk/>
            <pc:sldMk cId="3074122533" sldId="654"/>
            <ac:spMk id="2" creationId="{03C6A22E-4585-E904-777B-15B104D803DF}"/>
          </ac:spMkLst>
        </pc:spChg>
        <pc:spChg chg="mod">
          <ac:chgData name="Febe Cok" userId="1d7cb134-f0d9-48b8-8598-a7d466582397" providerId="ADAL" clId="{77843FCF-FDCE-42BA-9FFE-1C7E2685E51F}" dt="2025-02-24T09:08:24.843" v="8941" actId="313"/>
          <ac:spMkLst>
            <pc:docMk/>
            <pc:sldMk cId="3074122533" sldId="654"/>
            <ac:spMk id="3" creationId="{0070C3D9-FD2A-0C3D-2213-30247EFA6543}"/>
          </ac:spMkLst>
        </pc:spChg>
        <pc:spChg chg="add mod">
          <ac:chgData name="Febe Cok" userId="1d7cb134-f0d9-48b8-8598-a7d466582397" providerId="ADAL" clId="{77843FCF-FDCE-42BA-9FFE-1C7E2685E51F}" dt="2025-02-24T09:05:52.995" v="8937" actId="1076"/>
          <ac:spMkLst>
            <pc:docMk/>
            <pc:sldMk cId="3074122533" sldId="654"/>
            <ac:spMk id="5" creationId="{1C707322-EFE8-10A8-F085-DFCA6D62B497}"/>
          </ac:spMkLst>
        </pc:spChg>
        <pc:spChg chg="add mod">
          <ac:chgData name="Febe Cok" userId="1d7cb134-f0d9-48b8-8598-a7d466582397" providerId="ADAL" clId="{77843FCF-FDCE-42BA-9FFE-1C7E2685E51F}" dt="2025-02-24T09:05:41.396" v="8933" actId="1076"/>
          <ac:spMkLst>
            <pc:docMk/>
            <pc:sldMk cId="3074122533" sldId="654"/>
            <ac:spMk id="6" creationId="{8DC160F6-5080-6032-75A6-26FB6CC867F7}"/>
          </ac:spMkLst>
        </pc:spChg>
      </pc:sldChg>
      <pc:sldChg chg="addSp delSp modSp new mod modNotesTx">
        <pc:chgData name="Febe Cok" userId="1d7cb134-f0d9-48b8-8598-a7d466582397" providerId="ADAL" clId="{77843FCF-FDCE-42BA-9FFE-1C7E2685E51F}" dt="2025-02-27T09:51:55.680" v="9383"/>
        <pc:sldMkLst>
          <pc:docMk/>
          <pc:sldMk cId="2304352514" sldId="655"/>
        </pc:sldMkLst>
        <pc:graphicFrameChg chg="add mod">
          <ac:chgData name="Febe Cok" userId="1d7cb134-f0d9-48b8-8598-a7d466582397" providerId="ADAL" clId="{77843FCF-FDCE-42BA-9FFE-1C7E2685E51F}" dt="2025-02-27T09:43:50.543" v="9368" actId="14100"/>
          <ac:graphicFrameMkLst>
            <pc:docMk/>
            <pc:sldMk cId="2304352514" sldId="655"/>
            <ac:graphicFrameMk id="3" creationId="{CB4276BD-90CE-162F-579D-FDF01B401683}"/>
          </ac:graphicFrameMkLst>
        </pc:graphicFrameChg>
      </pc:sldChg>
      <pc:sldChg chg="add modNotesTx">
        <pc:chgData name="Febe Cok" userId="1d7cb134-f0d9-48b8-8598-a7d466582397" providerId="ADAL" clId="{77843FCF-FDCE-42BA-9FFE-1C7E2685E51F}" dt="2025-02-27T09:51:57.413" v="9384"/>
        <pc:sldMkLst>
          <pc:docMk/>
          <pc:sldMk cId="2400600883" sldId="656"/>
        </pc:sldMkLst>
      </pc:sldChg>
      <pc:sldChg chg="add modNotesTx">
        <pc:chgData name="Febe Cok" userId="1d7cb134-f0d9-48b8-8598-a7d466582397" providerId="ADAL" clId="{77843FCF-FDCE-42BA-9FFE-1C7E2685E51F}" dt="2025-02-27T09:51:59.006" v="9385"/>
        <pc:sldMkLst>
          <pc:docMk/>
          <pc:sldMk cId="2037745118" sldId="657"/>
        </pc:sldMkLst>
      </pc:sldChg>
      <pc:sldChg chg="add modNotesTx">
        <pc:chgData name="Febe Cok" userId="1d7cb134-f0d9-48b8-8598-a7d466582397" providerId="ADAL" clId="{77843FCF-FDCE-42BA-9FFE-1C7E2685E51F}" dt="2025-02-27T09:52:00.822" v="9386"/>
        <pc:sldMkLst>
          <pc:docMk/>
          <pc:sldMk cId="4132784538" sldId="658"/>
        </pc:sldMkLst>
      </pc:sldChg>
      <pc:sldChg chg="addSp delSp modSp new del mod modNotesTx">
        <pc:chgData name="Febe Cok" userId="1d7cb134-f0d9-48b8-8598-a7d466582397" providerId="ADAL" clId="{77843FCF-FDCE-42BA-9FFE-1C7E2685E51F}" dt="2025-02-27T09:56:56.581" v="9400" actId="47"/>
        <pc:sldMkLst>
          <pc:docMk/>
          <pc:sldMk cId="1878591615" sldId="659"/>
        </pc:sldMkLst>
      </pc:sldChg>
      <pc:sldChg chg="modSp add del mod">
        <pc:chgData name="Febe Cok" userId="1d7cb134-f0d9-48b8-8598-a7d466582397" providerId="ADAL" clId="{77843FCF-FDCE-42BA-9FFE-1C7E2685E51F}" dt="2025-02-27T09:51:46.516" v="9382" actId="47"/>
        <pc:sldMkLst>
          <pc:docMk/>
          <pc:sldMk cId="4112865537" sldId="659"/>
        </pc:sldMkLst>
      </pc:sldChg>
      <pc:sldChg chg="addSp delSp new del mod modNotesTx">
        <pc:chgData name="Febe Cok" userId="1d7cb134-f0d9-48b8-8598-a7d466582397" providerId="ADAL" clId="{77843FCF-FDCE-42BA-9FFE-1C7E2685E51F}" dt="2025-02-27T10:04:06.692" v="9409" actId="47"/>
        <pc:sldMkLst>
          <pc:docMk/>
          <pc:sldMk cId="4114987321" sldId="660"/>
        </pc:sldMkLst>
      </pc:sldChg>
      <pc:sldChg chg="new del modNotesTx">
        <pc:chgData name="Febe Cok" userId="1d7cb134-f0d9-48b8-8598-a7d466582397" providerId="ADAL" clId="{77843FCF-FDCE-42BA-9FFE-1C7E2685E51F}" dt="2025-02-27T10:04:44.311" v="9417" actId="47"/>
        <pc:sldMkLst>
          <pc:docMk/>
          <pc:sldMk cId="3526000863" sldId="661"/>
        </pc:sldMkLst>
      </pc:sldChg>
      <pc:sldChg chg="addSp delSp modSp new mod modNotesTx">
        <pc:chgData name="Febe Cok" userId="1d7cb134-f0d9-48b8-8598-a7d466582397" providerId="ADAL" clId="{77843FCF-FDCE-42BA-9FFE-1C7E2685E51F}" dt="2025-02-27T10:04:27.771" v="9413" actId="14100"/>
        <pc:sldMkLst>
          <pc:docMk/>
          <pc:sldMk cId="2551955472" sldId="662"/>
        </pc:sldMkLst>
      </pc:sldChg>
      <pc:sldChg chg="add modNotesTx">
        <pc:chgData name="Febe Cok" userId="1d7cb134-f0d9-48b8-8598-a7d466582397" providerId="ADAL" clId="{77843FCF-FDCE-42BA-9FFE-1C7E2685E51F}" dt="2025-02-27T10:05:51.481" v="9419"/>
        <pc:sldMkLst>
          <pc:docMk/>
          <pc:sldMk cId="2893402756" sldId="663"/>
        </pc:sldMkLst>
      </pc:sldChg>
      <pc:sldChg chg="add del">
        <pc:chgData name="Febe Cok" userId="1d7cb134-f0d9-48b8-8598-a7d466582397" providerId="ADAL" clId="{77843FCF-FDCE-42BA-9FFE-1C7E2685E51F}" dt="2025-02-27T10:04:43.028" v="9416" actId="47"/>
        <pc:sldMkLst>
          <pc:docMk/>
          <pc:sldMk cId="1518027461" sldId="664"/>
        </pc:sldMkLst>
      </pc:sldChg>
      <pc:sldChg chg="add">
        <pc:chgData name="Febe Cok" userId="1d7cb134-f0d9-48b8-8598-a7d466582397" providerId="ADAL" clId="{77843FCF-FDCE-42BA-9FFE-1C7E2685E51F}" dt="2025-02-27T10:04:40.064" v="9414"/>
        <pc:sldMkLst>
          <pc:docMk/>
          <pc:sldMk cId="1847046837" sldId="665"/>
        </pc:sldMkLst>
      </pc:sldChg>
      <pc:sldChg chg="add">
        <pc:chgData name="Febe Cok" userId="1d7cb134-f0d9-48b8-8598-a7d466582397" providerId="ADAL" clId="{77843FCF-FDCE-42BA-9FFE-1C7E2685E51F}" dt="2025-02-27T10:04:40.743" v="9415"/>
        <pc:sldMkLst>
          <pc:docMk/>
          <pc:sldMk cId="2069202797" sldId="666"/>
        </pc:sldMkLst>
      </pc:sldChg>
      <pc:sldChg chg="new del">
        <pc:chgData name="Febe Cok" userId="1d7cb134-f0d9-48b8-8598-a7d466582397" providerId="ADAL" clId="{77843FCF-FDCE-42BA-9FFE-1C7E2685E51F}" dt="2025-02-27T10:11:58.356" v="9437" actId="47"/>
        <pc:sldMkLst>
          <pc:docMk/>
          <pc:sldMk cId="1951522340" sldId="667"/>
        </pc:sldMkLst>
      </pc:sldChg>
      <pc:sldChg chg="add del">
        <pc:chgData name="Febe Cok" userId="1d7cb134-f0d9-48b8-8598-a7d466582397" providerId="ADAL" clId="{77843FCF-FDCE-42BA-9FFE-1C7E2685E51F}" dt="2025-02-27T10:12:03.856" v="9438" actId="47"/>
        <pc:sldMkLst>
          <pc:docMk/>
          <pc:sldMk cId="3755068686" sldId="668"/>
        </pc:sldMkLst>
      </pc:sldChg>
    </pc:docChg>
  </pc:docChgLst>
</pc:chgInfo>
</file>

<file path=ppt/comments/modernComment_22A_47277EFD.xml><?xml version="1.0" encoding="utf-8"?>
<p188:cmLst xmlns:a="http://schemas.openxmlformats.org/drawingml/2006/main" xmlns:r="http://schemas.openxmlformats.org/officeDocument/2006/relationships" xmlns:p188="http://schemas.microsoft.com/office/powerpoint/2018/8/main">
  <p188:cm id="{61C42836-B651-43CF-B5E9-0F691835294C}" authorId="{9592249A-E35A-68A2-9D11-3669D3C5AB66}" status="resolved" created="2025-01-22T14:59:08.556" complete="100000">
    <pc:sldMkLst xmlns:pc="http://schemas.microsoft.com/office/powerpoint/2013/main/command">
      <pc:docMk/>
      <pc:sldMk cId="1193770749" sldId="554"/>
    </pc:sldMkLst>
    <p188:txBody>
      <a:bodyPr/>
      <a:lstStyle/>
      <a:p>
        <a:r>
          <a:rPr lang="nl-BE"/>
          <a:t>Nog aan te vullen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AFB65B-CE8B-42E9-BAFD-BA0A63CFF0B4}" type="datetimeFigureOut">
              <a:rPr lang="nl-BE" smtClean="0"/>
              <a:t>12/05/2025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644CC2-8702-42CA-9FF5-83BAF182BE35}" type="slidenum">
              <a:rPr lang="nl-BE" smtClean="0"/>
              <a:t>‹nr.›</a:t>
            </a:fld>
            <a:endParaRPr lang="nl-BE"/>
          </a:p>
        </p:txBody>
      </p:sp>
    </p:spTree>
    <p:extLst>
      <p:ext uri="{BB962C8B-B14F-4D97-AF65-F5344CB8AC3E}">
        <p14:creationId xmlns:p14="http://schemas.microsoft.com/office/powerpoint/2010/main" val="397395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B644CC2-8702-42CA-9FF5-83BAF182BE35}" type="slidenum">
              <a:rPr lang="nl-BE" smtClean="0"/>
              <a:t>1</a:t>
            </a:fld>
            <a:endParaRPr lang="nl-BE"/>
          </a:p>
        </p:txBody>
      </p:sp>
    </p:spTree>
    <p:extLst>
      <p:ext uri="{BB962C8B-B14F-4D97-AF65-F5344CB8AC3E}">
        <p14:creationId xmlns:p14="http://schemas.microsoft.com/office/powerpoint/2010/main" val="3737338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2262E-66DE-569E-DA19-51FBE83E142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AE38642-A595-CE78-D78C-1B83B1C5E30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A8149AF-DA44-8D36-EECA-1E333E316724}"/>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0768B986-BDA2-4176-99AE-5377897AB56F}"/>
              </a:ext>
            </a:extLst>
          </p:cNvPr>
          <p:cNvSpPr>
            <a:spLocks noGrp="1"/>
          </p:cNvSpPr>
          <p:nvPr>
            <p:ph type="sldNum" sz="quarter" idx="5"/>
          </p:nvPr>
        </p:nvSpPr>
        <p:spPr/>
        <p:txBody>
          <a:bodyPr/>
          <a:lstStyle/>
          <a:p>
            <a:fld id="{04B86629-EC02-470B-971F-58AB6CB54898}" type="slidenum">
              <a:rPr lang="nl-BE" smtClean="0"/>
              <a:t>18</a:t>
            </a:fld>
            <a:endParaRPr lang="nl-BE"/>
          </a:p>
        </p:txBody>
      </p:sp>
    </p:spTree>
    <p:extLst>
      <p:ext uri="{BB962C8B-B14F-4D97-AF65-F5344CB8AC3E}">
        <p14:creationId xmlns:p14="http://schemas.microsoft.com/office/powerpoint/2010/main" val="2614131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94222-0E80-3949-A52D-F8701CD5C8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633F58B-C727-959C-9599-11CF74ADB20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A435818-51A4-180A-5149-65AA3786F7F9}"/>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CAE81F24-AD57-FD35-05AA-4687EAD99308}"/>
              </a:ext>
            </a:extLst>
          </p:cNvPr>
          <p:cNvSpPr>
            <a:spLocks noGrp="1"/>
          </p:cNvSpPr>
          <p:nvPr>
            <p:ph type="sldNum" sz="quarter" idx="5"/>
          </p:nvPr>
        </p:nvSpPr>
        <p:spPr/>
        <p:txBody>
          <a:bodyPr/>
          <a:lstStyle/>
          <a:p>
            <a:fld id="{04B86629-EC02-470B-971F-58AB6CB54898}" type="slidenum">
              <a:rPr lang="nl-BE" smtClean="0"/>
              <a:t>19</a:t>
            </a:fld>
            <a:endParaRPr lang="nl-BE"/>
          </a:p>
        </p:txBody>
      </p:sp>
    </p:spTree>
    <p:extLst>
      <p:ext uri="{BB962C8B-B14F-4D97-AF65-F5344CB8AC3E}">
        <p14:creationId xmlns:p14="http://schemas.microsoft.com/office/powerpoint/2010/main" val="2627605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61830FD-E7CB-441A-A984-773E710A7FCF}" type="slidenum">
              <a:rPr lang="nl-BE" smtClean="0"/>
              <a:t>20</a:t>
            </a:fld>
            <a:endParaRPr lang="nl-BE"/>
          </a:p>
        </p:txBody>
      </p:sp>
    </p:spTree>
    <p:extLst>
      <p:ext uri="{BB962C8B-B14F-4D97-AF65-F5344CB8AC3E}">
        <p14:creationId xmlns:p14="http://schemas.microsoft.com/office/powerpoint/2010/main" val="2705412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B428F-1892-245F-26BB-6D7088EB457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0CED0F4-62CE-F617-598B-11B49B005F5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C034811-C8FF-91AE-0503-AF815057438F}"/>
              </a:ext>
            </a:extLst>
          </p:cNvPr>
          <p:cNvSpPr>
            <a:spLocks noGrp="1"/>
          </p:cNvSpPr>
          <p:nvPr>
            <p:ph type="body" idx="1"/>
          </p:nvPr>
        </p:nvSpPr>
        <p:spPr/>
        <p:txBody>
          <a:bodyPr/>
          <a:lstStyle/>
          <a:p>
            <a:endParaRPr lang="nl-BE" sz="1800"/>
          </a:p>
        </p:txBody>
      </p:sp>
      <p:sp>
        <p:nvSpPr>
          <p:cNvPr id="4" name="Tijdelijke aanduiding voor dianummer 3">
            <a:extLst>
              <a:ext uri="{FF2B5EF4-FFF2-40B4-BE49-F238E27FC236}">
                <a16:creationId xmlns:a16="http://schemas.microsoft.com/office/drawing/2014/main" id="{A2042825-F437-4420-5617-ECECC294A7B1}"/>
              </a:ext>
            </a:extLst>
          </p:cNvPr>
          <p:cNvSpPr>
            <a:spLocks noGrp="1"/>
          </p:cNvSpPr>
          <p:nvPr>
            <p:ph type="sldNum" sz="quarter" idx="5"/>
          </p:nvPr>
        </p:nvSpPr>
        <p:spPr/>
        <p:txBody>
          <a:bodyPr/>
          <a:lstStyle/>
          <a:p>
            <a:fld id="{04B86629-EC02-470B-971F-58AB6CB54898}" type="slidenum">
              <a:rPr lang="nl-BE" smtClean="0"/>
              <a:t>22</a:t>
            </a:fld>
            <a:endParaRPr lang="nl-BE"/>
          </a:p>
        </p:txBody>
      </p:sp>
    </p:spTree>
    <p:extLst>
      <p:ext uri="{BB962C8B-B14F-4D97-AF65-F5344CB8AC3E}">
        <p14:creationId xmlns:p14="http://schemas.microsoft.com/office/powerpoint/2010/main" val="1491203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5343F-6E06-93A7-3E3F-F18A655CE95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2FB3BCC-6345-408B-03AA-990316A417A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926A4FC-2059-8203-C396-C6A21AF71FAF}"/>
              </a:ext>
            </a:extLst>
          </p:cNvPr>
          <p:cNvSpPr>
            <a:spLocks noGrp="1"/>
          </p:cNvSpPr>
          <p:nvPr>
            <p:ph type="body" idx="1"/>
          </p:nvPr>
        </p:nvSpPr>
        <p:spPr/>
        <p:txBody>
          <a:bodyPr/>
          <a:lstStyle/>
          <a:p>
            <a:r>
              <a:rPr lang="nl-NL"/>
              <a:t>Patiënt waarbij je twee keer per week een toilet uitvoert en eenmaal per week de medicatie klaarzet. </a:t>
            </a:r>
          </a:p>
          <a:p>
            <a:r>
              <a:rPr lang="nl-NL"/>
              <a:t>Je geeft 6,32 euro cadeau indien je geen remgeld vraagt bij deze patiënt (twee broden bij de bakker).</a:t>
            </a:r>
          </a:p>
          <a:p>
            <a:r>
              <a:rPr lang="nl-NL"/>
              <a:t>Bij iemand met VT zal die 0,32 euro betalen.</a:t>
            </a:r>
          </a:p>
          <a:p>
            <a:endParaRPr lang="nl-NL"/>
          </a:p>
          <a:p>
            <a:r>
              <a:rPr lang="nl-NL"/>
              <a:t>Uiteindelijke factuur:</a:t>
            </a:r>
          </a:p>
          <a:p>
            <a:endParaRPr lang="nl-NL"/>
          </a:p>
          <a:p>
            <a:pPr marL="171450" indent="-171450">
              <a:buFontTx/>
              <a:buChar char="-"/>
            </a:pPr>
            <a:r>
              <a:rPr lang="nl-NL"/>
              <a:t>Geen VT= 37,04 euro na 4 weken</a:t>
            </a:r>
          </a:p>
          <a:p>
            <a:pPr marL="171450" indent="-171450">
              <a:buFontTx/>
              <a:buChar char="-"/>
            </a:pPr>
            <a:r>
              <a:rPr lang="nl-NL"/>
              <a:t>VT= 2,56 euro na 4 weken</a:t>
            </a:r>
          </a:p>
          <a:p>
            <a:endParaRPr lang="nl-NL"/>
          </a:p>
          <a:p>
            <a:r>
              <a:rPr lang="nl-NL"/>
              <a:t>MJ: </a:t>
            </a:r>
            <a:r>
              <a:rPr lang="nl-NL" sz="1800">
                <a:effectLst/>
                <a:latin typeface="Segoe UI" panose="020B0502040204020203" pitchFamily="34" charset="0"/>
              </a:rPr>
              <a:t>Misschien ook een apart document maken voor de voorbeelden. Er staan wel geen namen van patiënten op maar wel van de verpleegkundigen. Ik zou dus in de hoofding verpleegkundige A, </a:t>
            </a:r>
            <a:r>
              <a:rPr lang="nl-NL" sz="1800" err="1">
                <a:effectLst/>
                <a:latin typeface="Segoe UI" panose="020B0502040204020203" pitchFamily="34" charset="0"/>
              </a:rPr>
              <a:t>vpk</a:t>
            </a:r>
            <a:r>
              <a:rPr lang="nl-NL" sz="1800">
                <a:effectLst/>
                <a:latin typeface="Segoe UI" panose="020B0502040204020203" pitchFamily="34" charset="0"/>
              </a:rPr>
              <a:t> B </a:t>
            </a:r>
            <a:r>
              <a:rPr lang="nl-NL" sz="1800" err="1">
                <a:effectLst/>
                <a:latin typeface="Segoe UI" panose="020B0502040204020203" pitchFamily="34" charset="0"/>
              </a:rPr>
              <a:t>ed</a:t>
            </a:r>
            <a:r>
              <a:rPr lang="nl-NL" sz="1800">
                <a:effectLst/>
                <a:latin typeface="Segoe UI" panose="020B0502040204020203" pitchFamily="34" charset="0"/>
              </a:rPr>
              <a:t>, ook de naam van de praktijk onderaan. Als Cindy dat zelf doet in haar presentatie met de goedkeuring van haar team is dat ok maar wij kunnen dat GDPR-</a:t>
            </a:r>
            <a:r>
              <a:rPr lang="nl-NL" sz="1800" err="1">
                <a:effectLst/>
                <a:latin typeface="Segoe UI" panose="020B0502040204020203" pitchFamily="34" charset="0"/>
              </a:rPr>
              <a:t>gewijs</a:t>
            </a:r>
            <a:r>
              <a:rPr lang="nl-NL" sz="1800">
                <a:effectLst/>
                <a:latin typeface="Segoe UI" panose="020B0502040204020203" pitchFamily="34" charset="0"/>
              </a:rPr>
              <a:t> niet doen</a:t>
            </a:r>
            <a:endParaRPr lang="nl-NL"/>
          </a:p>
        </p:txBody>
      </p:sp>
      <p:sp>
        <p:nvSpPr>
          <p:cNvPr id="4" name="Tijdelijke aanduiding voor dianummer 3">
            <a:extLst>
              <a:ext uri="{FF2B5EF4-FFF2-40B4-BE49-F238E27FC236}">
                <a16:creationId xmlns:a16="http://schemas.microsoft.com/office/drawing/2014/main" id="{6B40215B-52B9-7608-864F-3EAD00B9DC74}"/>
              </a:ext>
            </a:extLst>
          </p:cNvPr>
          <p:cNvSpPr>
            <a:spLocks noGrp="1"/>
          </p:cNvSpPr>
          <p:nvPr>
            <p:ph type="sldNum" sz="quarter" idx="5"/>
          </p:nvPr>
        </p:nvSpPr>
        <p:spPr/>
        <p:txBody>
          <a:bodyPr/>
          <a:lstStyle/>
          <a:p>
            <a:fld id="{CB3B6189-69EA-4CD6-981D-CF441DB3C22B}" type="slidenum">
              <a:rPr lang="nl-BE" smtClean="0"/>
              <a:t>23</a:t>
            </a:fld>
            <a:endParaRPr lang="nl-BE"/>
          </a:p>
        </p:txBody>
      </p:sp>
    </p:spTree>
    <p:extLst>
      <p:ext uri="{BB962C8B-B14F-4D97-AF65-F5344CB8AC3E}">
        <p14:creationId xmlns:p14="http://schemas.microsoft.com/office/powerpoint/2010/main" val="877904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C7856-2386-F440-93AA-EB92EDC9517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DC8EFD7-FA2F-FD95-C4B6-4437FF69323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9F7D727-3323-323D-555B-595F2D3C10FD}"/>
              </a:ext>
            </a:extLst>
          </p:cNvPr>
          <p:cNvSpPr>
            <a:spLocks noGrp="1"/>
          </p:cNvSpPr>
          <p:nvPr>
            <p:ph type="body" idx="1"/>
          </p:nvPr>
        </p:nvSpPr>
        <p:spPr/>
        <p:txBody>
          <a:bodyPr/>
          <a:lstStyle/>
          <a:p>
            <a:r>
              <a:rPr lang="nl-NL"/>
              <a:t>Je gaat dagelijks langs bij een patiënt om een toilet uit te voeren en zet eenmaal per week de medicatie klaar.</a:t>
            </a:r>
          </a:p>
          <a:p>
            <a:endParaRPr lang="nl-NL"/>
          </a:p>
          <a:p>
            <a:r>
              <a:rPr lang="nl-NL"/>
              <a:t>Met VT: 8,96 euro na 4 weken</a:t>
            </a:r>
          </a:p>
          <a:p>
            <a:r>
              <a:rPr lang="nl-NL"/>
              <a:t>Zonder VT: 106,32 euro na 4 weken</a:t>
            </a:r>
          </a:p>
          <a:p>
            <a:endParaRPr lang="nl-NL"/>
          </a:p>
          <a:p>
            <a:r>
              <a:rPr lang="nl-NL"/>
              <a:t>Het bewijsstuk kan ook een hulpmiddel zijn eerder dan een last. Met het bewijsstuk kan een twijfelachtige patiënt ook zelf controleren (en soms ook corrigeren wanneer een collega een foutieve handeling heeft gefactureerd). </a:t>
            </a:r>
          </a:p>
        </p:txBody>
      </p:sp>
      <p:sp>
        <p:nvSpPr>
          <p:cNvPr id="4" name="Tijdelijke aanduiding voor dianummer 3">
            <a:extLst>
              <a:ext uri="{FF2B5EF4-FFF2-40B4-BE49-F238E27FC236}">
                <a16:creationId xmlns:a16="http://schemas.microsoft.com/office/drawing/2014/main" id="{94FD47B7-BF21-1F3A-CB30-D6D95F5C9639}"/>
              </a:ext>
            </a:extLst>
          </p:cNvPr>
          <p:cNvSpPr>
            <a:spLocks noGrp="1"/>
          </p:cNvSpPr>
          <p:nvPr>
            <p:ph type="sldNum" sz="quarter" idx="5"/>
          </p:nvPr>
        </p:nvSpPr>
        <p:spPr/>
        <p:txBody>
          <a:bodyPr/>
          <a:lstStyle/>
          <a:p>
            <a:fld id="{CB3B6189-69EA-4CD6-981D-CF441DB3C22B}" type="slidenum">
              <a:rPr lang="nl-BE" smtClean="0"/>
              <a:t>24</a:t>
            </a:fld>
            <a:endParaRPr lang="nl-BE"/>
          </a:p>
        </p:txBody>
      </p:sp>
    </p:spTree>
    <p:extLst>
      <p:ext uri="{BB962C8B-B14F-4D97-AF65-F5344CB8AC3E}">
        <p14:creationId xmlns:p14="http://schemas.microsoft.com/office/powerpoint/2010/main" val="443085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388E0-33DB-B7D9-3BD9-304F80441F6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1A42D4-5847-BA13-B981-355ED904B11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6638735-1E3F-8A9A-5CC8-8B75EC9AE51B}"/>
              </a:ext>
            </a:extLst>
          </p:cNvPr>
          <p:cNvSpPr>
            <a:spLocks noGrp="1"/>
          </p:cNvSpPr>
          <p:nvPr>
            <p:ph type="body" idx="1"/>
          </p:nvPr>
        </p:nvSpPr>
        <p:spPr/>
        <p:txBody>
          <a:bodyPr/>
          <a:lstStyle/>
          <a:p>
            <a:r>
              <a:rPr lang="nl-NL"/>
              <a:t>Met VT: 8,96 euro na 4 weken</a:t>
            </a:r>
          </a:p>
          <a:p>
            <a:r>
              <a:rPr lang="nl-NL"/>
              <a:t>Zonder VT: 174,46 euro na 4 weken</a:t>
            </a:r>
          </a:p>
        </p:txBody>
      </p:sp>
      <p:sp>
        <p:nvSpPr>
          <p:cNvPr id="4" name="Tijdelijke aanduiding voor dianummer 3">
            <a:extLst>
              <a:ext uri="{FF2B5EF4-FFF2-40B4-BE49-F238E27FC236}">
                <a16:creationId xmlns:a16="http://schemas.microsoft.com/office/drawing/2014/main" id="{98432563-EF28-0FB7-B849-993D9DECF156}"/>
              </a:ext>
            </a:extLst>
          </p:cNvPr>
          <p:cNvSpPr>
            <a:spLocks noGrp="1"/>
          </p:cNvSpPr>
          <p:nvPr>
            <p:ph type="sldNum" sz="quarter" idx="5"/>
          </p:nvPr>
        </p:nvSpPr>
        <p:spPr/>
        <p:txBody>
          <a:bodyPr/>
          <a:lstStyle/>
          <a:p>
            <a:fld id="{CB3B6189-69EA-4CD6-981D-CF441DB3C22B}" type="slidenum">
              <a:rPr lang="nl-BE" smtClean="0"/>
              <a:t>25</a:t>
            </a:fld>
            <a:endParaRPr lang="nl-BE"/>
          </a:p>
        </p:txBody>
      </p:sp>
    </p:spTree>
    <p:extLst>
      <p:ext uri="{BB962C8B-B14F-4D97-AF65-F5344CB8AC3E}">
        <p14:creationId xmlns:p14="http://schemas.microsoft.com/office/powerpoint/2010/main" val="3065880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53977-4474-CA47-2A65-C1B9869BC4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C1E223D-A3EE-2ED7-950F-B91071F29B1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BA024D0-E44C-B363-57DE-E695223DB10C}"/>
              </a:ext>
            </a:extLst>
          </p:cNvPr>
          <p:cNvSpPr>
            <a:spLocks noGrp="1"/>
          </p:cNvSpPr>
          <p:nvPr>
            <p:ph type="body" idx="1"/>
          </p:nvPr>
        </p:nvSpPr>
        <p:spPr/>
        <p:txBody>
          <a:bodyPr/>
          <a:lstStyle/>
          <a:p>
            <a:r>
              <a:rPr lang="nl-NL"/>
              <a:t>Met VT: 8,96 euro na 4 weken</a:t>
            </a:r>
          </a:p>
          <a:p>
            <a:r>
              <a:rPr lang="nl-NL"/>
              <a:t>Zonder VT: 134,48 euro na 4 weken</a:t>
            </a:r>
          </a:p>
        </p:txBody>
      </p:sp>
      <p:sp>
        <p:nvSpPr>
          <p:cNvPr id="4" name="Tijdelijke aanduiding voor dianummer 3">
            <a:extLst>
              <a:ext uri="{FF2B5EF4-FFF2-40B4-BE49-F238E27FC236}">
                <a16:creationId xmlns:a16="http://schemas.microsoft.com/office/drawing/2014/main" id="{D7606936-120E-C6DA-A12B-426119518081}"/>
              </a:ext>
            </a:extLst>
          </p:cNvPr>
          <p:cNvSpPr>
            <a:spLocks noGrp="1"/>
          </p:cNvSpPr>
          <p:nvPr>
            <p:ph type="sldNum" sz="quarter" idx="5"/>
          </p:nvPr>
        </p:nvSpPr>
        <p:spPr/>
        <p:txBody>
          <a:bodyPr/>
          <a:lstStyle/>
          <a:p>
            <a:fld id="{CB3B6189-69EA-4CD6-981D-CF441DB3C22B}" type="slidenum">
              <a:rPr lang="nl-BE" smtClean="0"/>
              <a:t>26</a:t>
            </a:fld>
            <a:endParaRPr lang="nl-BE"/>
          </a:p>
        </p:txBody>
      </p:sp>
    </p:spTree>
    <p:extLst>
      <p:ext uri="{BB962C8B-B14F-4D97-AF65-F5344CB8AC3E}">
        <p14:creationId xmlns:p14="http://schemas.microsoft.com/office/powerpoint/2010/main" val="1475380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448E6-251C-EDCF-EB03-73C88CF0789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F29FF4F-9A11-A5A9-B386-5B8AD5AB9CD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A181FFE-7FE6-206C-A012-CA7D7B9D84DC}"/>
              </a:ext>
            </a:extLst>
          </p:cNvPr>
          <p:cNvSpPr>
            <a:spLocks noGrp="1"/>
          </p:cNvSpPr>
          <p:nvPr>
            <p:ph type="body" idx="1"/>
          </p:nvPr>
        </p:nvSpPr>
        <p:spPr/>
        <p:txBody>
          <a:bodyPr/>
          <a:lstStyle/>
          <a:p>
            <a:r>
              <a:rPr lang="nl-NL"/>
              <a:t>Casus: je gaat dagelijks langs om steunkousen aan te doen en </a:t>
            </a:r>
            <a:r>
              <a:rPr lang="nl-NL" err="1"/>
              <a:t>Fraxiparine</a:t>
            </a:r>
            <a:r>
              <a:rPr lang="nl-NL"/>
              <a:t> te spuiten. </a:t>
            </a:r>
          </a:p>
          <a:p>
            <a:r>
              <a:rPr lang="nl-NL"/>
              <a:t>Met VT: 8,96 euro na 4 weken</a:t>
            </a:r>
          </a:p>
          <a:p>
            <a:r>
              <a:rPr lang="nl-NL"/>
              <a:t>Zonder VT:  85,84 euro na 4 weken </a:t>
            </a:r>
          </a:p>
          <a:p>
            <a:endParaRPr lang="nl-NL"/>
          </a:p>
        </p:txBody>
      </p:sp>
      <p:sp>
        <p:nvSpPr>
          <p:cNvPr id="4" name="Tijdelijke aanduiding voor dianummer 3">
            <a:extLst>
              <a:ext uri="{FF2B5EF4-FFF2-40B4-BE49-F238E27FC236}">
                <a16:creationId xmlns:a16="http://schemas.microsoft.com/office/drawing/2014/main" id="{67A52C14-E9F1-4DB5-642E-1D9451EA947C}"/>
              </a:ext>
            </a:extLst>
          </p:cNvPr>
          <p:cNvSpPr>
            <a:spLocks noGrp="1"/>
          </p:cNvSpPr>
          <p:nvPr>
            <p:ph type="sldNum" sz="quarter" idx="5"/>
          </p:nvPr>
        </p:nvSpPr>
        <p:spPr/>
        <p:txBody>
          <a:bodyPr/>
          <a:lstStyle/>
          <a:p>
            <a:fld id="{CB3B6189-69EA-4CD6-981D-CF441DB3C22B}" type="slidenum">
              <a:rPr lang="nl-BE" smtClean="0"/>
              <a:t>27</a:t>
            </a:fld>
            <a:endParaRPr lang="nl-BE"/>
          </a:p>
        </p:txBody>
      </p:sp>
    </p:spTree>
    <p:extLst>
      <p:ext uri="{BB962C8B-B14F-4D97-AF65-F5344CB8AC3E}">
        <p14:creationId xmlns:p14="http://schemas.microsoft.com/office/powerpoint/2010/main" val="2388888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DEDA7-143D-6A00-F7B3-7DEB0B71D0A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95A8417-846F-51CE-5386-0426969C7D1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A7FCAC7-F987-6B15-EA34-96CC4B9E5E10}"/>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6E791149-3463-8D84-0855-237B86D738AB}"/>
              </a:ext>
            </a:extLst>
          </p:cNvPr>
          <p:cNvSpPr>
            <a:spLocks noGrp="1"/>
          </p:cNvSpPr>
          <p:nvPr>
            <p:ph type="sldNum" sz="quarter" idx="5"/>
          </p:nvPr>
        </p:nvSpPr>
        <p:spPr/>
        <p:txBody>
          <a:bodyPr/>
          <a:lstStyle/>
          <a:p>
            <a:fld id="{04B86629-EC02-470B-971F-58AB6CB54898}" type="slidenum">
              <a:rPr lang="nl-BE" smtClean="0"/>
              <a:t>28</a:t>
            </a:fld>
            <a:endParaRPr lang="nl-BE"/>
          </a:p>
        </p:txBody>
      </p:sp>
    </p:spTree>
    <p:extLst>
      <p:ext uri="{BB962C8B-B14F-4D97-AF65-F5344CB8AC3E}">
        <p14:creationId xmlns:p14="http://schemas.microsoft.com/office/powerpoint/2010/main" val="4018848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4B86629-EC02-470B-971F-58AB6CB54898}" type="slidenum">
              <a:rPr lang="nl-BE" smtClean="0"/>
              <a:t>2</a:t>
            </a:fld>
            <a:endParaRPr lang="nl-BE"/>
          </a:p>
        </p:txBody>
      </p:sp>
    </p:spTree>
    <p:extLst>
      <p:ext uri="{BB962C8B-B14F-4D97-AF65-F5344CB8AC3E}">
        <p14:creationId xmlns:p14="http://schemas.microsoft.com/office/powerpoint/2010/main" val="2246704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597A2-A47C-CFCB-5D5E-B4C3E2F959C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4303B7E-82BF-A884-DD2B-439AEC9851A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8E92A20-BA2E-0CC1-0D1C-4D8463F44109}"/>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F9BFC56E-FF16-0E3A-CEAD-414260A15300}"/>
              </a:ext>
            </a:extLst>
          </p:cNvPr>
          <p:cNvSpPr>
            <a:spLocks noGrp="1"/>
          </p:cNvSpPr>
          <p:nvPr>
            <p:ph type="sldNum" sz="quarter" idx="5"/>
          </p:nvPr>
        </p:nvSpPr>
        <p:spPr/>
        <p:txBody>
          <a:bodyPr/>
          <a:lstStyle/>
          <a:p>
            <a:fld id="{04B86629-EC02-470B-971F-58AB6CB54898}" type="slidenum">
              <a:rPr lang="nl-BE" smtClean="0"/>
              <a:t>29</a:t>
            </a:fld>
            <a:endParaRPr lang="nl-BE"/>
          </a:p>
        </p:txBody>
      </p:sp>
    </p:spTree>
    <p:extLst>
      <p:ext uri="{BB962C8B-B14F-4D97-AF65-F5344CB8AC3E}">
        <p14:creationId xmlns:p14="http://schemas.microsoft.com/office/powerpoint/2010/main" val="1518080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B0667-A6B3-A0FB-EE48-4A209ACA49E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F4720D7-1C5A-E531-A89E-3BE35930E46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5BE235C-75FF-4032-99B1-844E27397394}"/>
              </a:ext>
            </a:extLst>
          </p:cNvPr>
          <p:cNvSpPr>
            <a:spLocks noGrp="1"/>
          </p:cNvSpPr>
          <p:nvPr>
            <p:ph type="body" idx="1"/>
          </p:nvPr>
        </p:nvSpPr>
        <p:spPr/>
        <p:txBody>
          <a:bodyPr/>
          <a:lstStyle/>
          <a:p>
            <a:pPr marL="342900" indent="-342900">
              <a:buFont typeface="+mj-lt"/>
              <a:buAutoNum type="arabicParenR"/>
            </a:pPr>
            <a:endParaRPr lang="nl-BE" sz="1800" dirty="0"/>
          </a:p>
        </p:txBody>
      </p:sp>
      <p:sp>
        <p:nvSpPr>
          <p:cNvPr id="4" name="Tijdelijke aanduiding voor dianummer 3">
            <a:extLst>
              <a:ext uri="{FF2B5EF4-FFF2-40B4-BE49-F238E27FC236}">
                <a16:creationId xmlns:a16="http://schemas.microsoft.com/office/drawing/2014/main" id="{156CBFC1-3650-B481-6CDC-A2F8A7A57A90}"/>
              </a:ext>
            </a:extLst>
          </p:cNvPr>
          <p:cNvSpPr>
            <a:spLocks noGrp="1"/>
          </p:cNvSpPr>
          <p:nvPr>
            <p:ph type="sldNum" sz="quarter" idx="5"/>
          </p:nvPr>
        </p:nvSpPr>
        <p:spPr/>
        <p:txBody>
          <a:bodyPr/>
          <a:lstStyle/>
          <a:p>
            <a:fld id="{04B86629-EC02-470B-971F-58AB6CB54898}" type="slidenum">
              <a:rPr lang="nl-BE" smtClean="0"/>
              <a:t>30</a:t>
            </a:fld>
            <a:endParaRPr lang="nl-BE"/>
          </a:p>
        </p:txBody>
      </p:sp>
    </p:spTree>
    <p:extLst>
      <p:ext uri="{BB962C8B-B14F-4D97-AF65-F5344CB8AC3E}">
        <p14:creationId xmlns:p14="http://schemas.microsoft.com/office/powerpoint/2010/main" val="1434262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11DEC-8925-598D-E274-042603F8743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023C87C-CEF0-31F9-6B63-EF3BA9F95A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4A13FC2-F4E9-A5E5-8993-B8C5D8BE1E58}"/>
              </a:ext>
            </a:extLst>
          </p:cNvPr>
          <p:cNvSpPr>
            <a:spLocks noGrp="1"/>
          </p:cNvSpPr>
          <p:nvPr>
            <p:ph type="body" idx="1"/>
          </p:nvPr>
        </p:nvSpPr>
        <p:spPr/>
        <p:txBody>
          <a:bodyPr/>
          <a:lstStyle/>
          <a:p>
            <a:r>
              <a:rPr lang="nl-BE" dirty="0"/>
              <a:t>Je vraagt enkel waar je recht op hebt. Je vraagt dus niets extra of overbodig. BELANG VBZV LOGO OP BRIEF </a:t>
            </a:r>
          </a:p>
        </p:txBody>
      </p:sp>
      <p:sp>
        <p:nvSpPr>
          <p:cNvPr id="4" name="Tijdelijke aanduiding voor dianummer 3">
            <a:extLst>
              <a:ext uri="{FF2B5EF4-FFF2-40B4-BE49-F238E27FC236}">
                <a16:creationId xmlns:a16="http://schemas.microsoft.com/office/drawing/2014/main" id="{497BBB69-E253-3057-CB55-A503ED65329A}"/>
              </a:ext>
            </a:extLst>
          </p:cNvPr>
          <p:cNvSpPr>
            <a:spLocks noGrp="1"/>
          </p:cNvSpPr>
          <p:nvPr>
            <p:ph type="sldNum" sz="quarter" idx="5"/>
          </p:nvPr>
        </p:nvSpPr>
        <p:spPr/>
        <p:txBody>
          <a:bodyPr/>
          <a:lstStyle/>
          <a:p>
            <a:fld id="{04B86629-EC02-470B-971F-58AB6CB54898}" type="slidenum">
              <a:rPr lang="nl-BE" smtClean="0"/>
              <a:t>31</a:t>
            </a:fld>
            <a:endParaRPr lang="nl-BE"/>
          </a:p>
        </p:txBody>
      </p:sp>
    </p:spTree>
    <p:extLst>
      <p:ext uri="{BB962C8B-B14F-4D97-AF65-F5344CB8AC3E}">
        <p14:creationId xmlns:p14="http://schemas.microsoft.com/office/powerpoint/2010/main" val="1310821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F04C7-1916-BD2E-518A-CA859774B0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2BCFAA5-B06D-2014-0445-9B23A85D292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8DD272-311B-EB27-1AF3-8B081FF12E31}"/>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0EB954DB-306F-1ED3-0745-E4F8B23094A5}"/>
              </a:ext>
            </a:extLst>
          </p:cNvPr>
          <p:cNvSpPr>
            <a:spLocks noGrp="1"/>
          </p:cNvSpPr>
          <p:nvPr>
            <p:ph type="sldNum" sz="quarter" idx="5"/>
          </p:nvPr>
        </p:nvSpPr>
        <p:spPr/>
        <p:txBody>
          <a:bodyPr/>
          <a:lstStyle/>
          <a:p>
            <a:fld id="{04B86629-EC02-470B-971F-58AB6CB54898}" type="slidenum">
              <a:rPr lang="nl-BE" smtClean="0"/>
              <a:t>32</a:t>
            </a:fld>
            <a:endParaRPr lang="nl-BE"/>
          </a:p>
        </p:txBody>
      </p:sp>
    </p:spTree>
    <p:extLst>
      <p:ext uri="{BB962C8B-B14F-4D97-AF65-F5344CB8AC3E}">
        <p14:creationId xmlns:p14="http://schemas.microsoft.com/office/powerpoint/2010/main" val="1694049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D5A42-5E4E-14A7-41C5-EF403D9813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D902032-3CF5-F92E-C867-D50CAB1B486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C25AB85-25E2-7767-A613-7BF4825C5387}"/>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D619397F-6D9F-00A5-7C62-DDB58E43895A}"/>
              </a:ext>
            </a:extLst>
          </p:cNvPr>
          <p:cNvSpPr>
            <a:spLocks noGrp="1"/>
          </p:cNvSpPr>
          <p:nvPr>
            <p:ph type="sldNum" sz="quarter" idx="5"/>
          </p:nvPr>
        </p:nvSpPr>
        <p:spPr/>
        <p:txBody>
          <a:bodyPr/>
          <a:lstStyle/>
          <a:p>
            <a:fld id="{04B86629-EC02-470B-971F-58AB6CB54898}" type="slidenum">
              <a:rPr lang="nl-BE" smtClean="0"/>
              <a:t>33</a:t>
            </a:fld>
            <a:endParaRPr lang="nl-BE"/>
          </a:p>
        </p:txBody>
      </p:sp>
    </p:spTree>
    <p:extLst>
      <p:ext uri="{BB962C8B-B14F-4D97-AF65-F5344CB8AC3E}">
        <p14:creationId xmlns:p14="http://schemas.microsoft.com/office/powerpoint/2010/main" val="3176290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C3962-8194-2D50-3970-D0DB0E76E8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934CD4C-56FD-78E1-EF4D-9E24C8B0CD8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F460DD4-E733-EEB8-2FAA-3A37FD8B5398}"/>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464A15EC-8D44-F5B9-38C7-A3D1C1114C13}"/>
              </a:ext>
            </a:extLst>
          </p:cNvPr>
          <p:cNvSpPr>
            <a:spLocks noGrp="1"/>
          </p:cNvSpPr>
          <p:nvPr>
            <p:ph type="sldNum" sz="quarter" idx="5"/>
          </p:nvPr>
        </p:nvSpPr>
        <p:spPr/>
        <p:txBody>
          <a:bodyPr/>
          <a:lstStyle/>
          <a:p>
            <a:fld id="{04B86629-EC02-470B-971F-58AB6CB54898}" type="slidenum">
              <a:rPr lang="nl-BE" smtClean="0"/>
              <a:t>34</a:t>
            </a:fld>
            <a:endParaRPr lang="nl-BE"/>
          </a:p>
        </p:txBody>
      </p:sp>
    </p:spTree>
    <p:extLst>
      <p:ext uri="{BB962C8B-B14F-4D97-AF65-F5344CB8AC3E}">
        <p14:creationId xmlns:p14="http://schemas.microsoft.com/office/powerpoint/2010/main" val="2032397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626C4-9990-8B28-6B49-5E51C5DB392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6F79084-04A7-1E52-F166-45B4AC55A5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51EA276-BA57-8B22-81FE-2E0448EBCE67}"/>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B5A8869B-6A21-14E8-4EC5-3E5A1F6DFB4A}"/>
              </a:ext>
            </a:extLst>
          </p:cNvPr>
          <p:cNvSpPr>
            <a:spLocks noGrp="1"/>
          </p:cNvSpPr>
          <p:nvPr>
            <p:ph type="sldNum" sz="quarter" idx="5"/>
          </p:nvPr>
        </p:nvSpPr>
        <p:spPr/>
        <p:txBody>
          <a:bodyPr/>
          <a:lstStyle/>
          <a:p>
            <a:fld id="{04B86629-EC02-470B-971F-58AB6CB54898}" type="slidenum">
              <a:rPr lang="nl-BE" smtClean="0"/>
              <a:t>35</a:t>
            </a:fld>
            <a:endParaRPr lang="nl-BE"/>
          </a:p>
        </p:txBody>
      </p:sp>
    </p:spTree>
    <p:extLst>
      <p:ext uri="{BB962C8B-B14F-4D97-AF65-F5344CB8AC3E}">
        <p14:creationId xmlns:p14="http://schemas.microsoft.com/office/powerpoint/2010/main" val="92773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F53FD-854A-0638-F04E-5E3F73CFE7C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5EE6807-8C05-A149-22A5-597E8580CDF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20F8601-A2C3-4232-7191-C58860A43F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l-BE" sz="1800" kern="100" dirty="0">
              <a:effectLst/>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sz="1800" dirty="0">
                <a:effectLst/>
                <a:latin typeface="Arial" panose="020B0604020202020204" pitchFamily="34" charset="0"/>
              </a:rPr>
              <a:t>Getuigenis: </a:t>
            </a:r>
            <a:r>
              <a:rPr lang="nl-NL" sz="1800" i="1" dirty="0">
                <a:effectLst/>
                <a:latin typeface="Arial" panose="020B0604020202020204" pitchFamily="34" charset="0"/>
              </a:rPr>
              <a:t>“</a:t>
            </a:r>
            <a:r>
              <a:rPr lang="nl-BE" sz="1800" i="1" kern="0" dirty="0">
                <a:solidFill>
                  <a:srgbClr val="007BB8"/>
                </a:solidFill>
                <a:effectLst/>
                <a:latin typeface="Aptos" panose="020B0004020202020204" pitchFamily="34" charset="0"/>
                <a:ea typeface="Times New Roman" panose="02020603050405020304" pitchFamily="18" charset="0"/>
                <a:cs typeface="Times New Roman" panose="02020603050405020304" pitchFamily="18" charset="0"/>
              </a:rPr>
              <a:t>Een tweetal patiënten hadden mijn brief doorgespeeld aan de mutualiteit. Eén had het gezegd dat hij dit zou bespreken met de mutualiteit of dit wel mocht. Daar vielen ze blijkbaar van hun stoel. “ze zouden het eens onderzoeken”. Na enkele weken bleek dat alles (uiteraard) legitiem was. Daarop stelden ze inderdaad voor om te veranderen van thuisverpleging. En nét daar maken wij het verschil: zelfstandig doen nét dat tikkeltje meer en de mensen beseffen dat. Ze kiezen nog altijd voor kwaliteit. Die patiënt is dus bij mij gebleven en betaalt ondertussen netjes zijn facturen.</a:t>
            </a:r>
            <a:endParaRPr lang="nl-BE" sz="1800" i="1"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BE" sz="1800" i="1" kern="0" dirty="0">
                <a:solidFill>
                  <a:srgbClr val="007BB8"/>
                </a:solidFill>
                <a:effectLst/>
                <a:latin typeface="Aptos" panose="020B0004020202020204" pitchFamily="34" charset="0"/>
                <a:ea typeface="Times New Roman" panose="02020603050405020304" pitchFamily="18" charset="0"/>
                <a:cs typeface="Times New Roman" panose="02020603050405020304" pitchFamily="18" charset="0"/>
              </a:rPr>
              <a:t>Bij een andere patiënt had hij zonder mijn medeweten de brief doorgespeeld aan de mutualiteit en die belden mij op om mij te intimideren dat ik dit niet mocht vragen. Ik heb er weinig op ingegaan (water naar de zee brengen) en gezegd dat wat ik doe wettelijk is.</a:t>
            </a:r>
            <a:r>
              <a:rPr lang="nl-BE" sz="1800" i="1"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a:t>
            </a:r>
            <a:r>
              <a:rPr lang="nl-BE" sz="1800" i="1" kern="0" dirty="0">
                <a:solidFill>
                  <a:srgbClr val="007BB8"/>
                </a:solidFill>
                <a:effectLst/>
                <a:latin typeface="Aptos" panose="020B0004020202020204" pitchFamily="34" charset="0"/>
                <a:ea typeface="Times New Roman" panose="02020603050405020304" pitchFamily="18" charset="0"/>
                <a:cs typeface="Times New Roman" panose="02020603050405020304" pitchFamily="18" charset="0"/>
              </a:rPr>
              <a:t>Ik was wel ongerust dat de mutualiteit mij nu ging viseren of moeilijk doen bij bepaalde aanvragen, extra controles ging uitvoeren, maar die bleven uit.</a:t>
            </a:r>
            <a:r>
              <a:rPr lang="nl-BE" sz="1800" i="1" kern="100" dirty="0">
                <a:solidFill>
                  <a:srgbClr val="007BB8"/>
                </a:solidFill>
                <a:effectLst/>
                <a:latin typeface="Aptos" panose="020B0004020202020204" pitchFamily="34" charset="0"/>
                <a:ea typeface="Times New Roman" panose="02020603050405020304" pitchFamily="18" charset="0"/>
                <a:cs typeface="Times New Roman" panose="02020603050405020304" pitchFamily="18" charset="0"/>
              </a:rPr>
              <a:t>”</a:t>
            </a:r>
            <a:endParaRPr lang="nl-NL" sz="1800" i="1" dirty="0">
              <a:effectLst/>
              <a:latin typeface="Arial" panose="020B0604020202020204" pitchFamily="34" charset="0"/>
            </a:endParaRPr>
          </a:p>
          <a:p>
            <a:endParaRPr lang="nl-BE" sz="1800" dirty="0"/>
          </a:p>
        </p:txBody>
      </p:sp>
      <p:sp>
        <p:nvSpPr>
          <p:cNvPr id="4" name="Tijdelijke aanduiding voor dianummer 3">
            <a:extLst>
              <a:ext uri="{FF2B5EF4-FFF2-40B4-BE49-F238E27FC236}">
                <a16:creationId xmlns:a16="http://schemas.microsoft.com/office/drawing/2014/main" id="{D7FE6B91-3459-BF6B-1C9C-01150D93561B}"/>
              </a:ext>
            </a:extLst>
          </p:cNvPr>
          <p:cNvSpPr>
            <a:spLocks noGrp="1"/>
          </p:cNvSpPr>
          <p:nvPr>
            <p:ph type="sldNum" sz="quarter" idx="5"/>
          </p:nvPr>
        </p:nvSpPr>
        <p:spPr/>
        <p:txBody>
          <a:bodyPr/>
          <a:lstStyle/>
          <a:p>
            <a:fld id="{04B86629-EC02-470B-971F-58AB6CB54898}" type="slidenum">
              <a:rPr lang="nl-BE" smtClean="0"/>
              <a:t>36</a:t>
            </a:fld>
            <a:endParaRPr lang="nl-BE"/>
          </a:p>
        </p:txBody>
      </p:sp>
    </p:spTree>
    <p:extLst>
      <p:ext uri="{BB962C8B-B14F-4D97-AF65-F5344CB8AC3E}">
        <p14:creationId xmlns:p14="http://schemas.microsoft.com/office/powerpoint/2010/main" val="526999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A65FD-5EDF-1C5D-E81E-09ACBFCBF43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9A18C0E-FDE0-2B97-4A33-90891CBCD51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3BA8A6A-DC89-9D5E-F2C2-E52AFF7016C0}"/>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D9ABE58A-A788-7B17-BD8C-E48877B68DA1}"/>
              </a:ext>
            </a:extLst>
          </p:cNvPr>
          <p:cNvSpPr>
            <a:spLocks noGrp="1"/>
          </p:cNvSpPr>
          <p:nvPr>
            <p:ph type="sldNum" sz="quarter" idx="5"/>
          </p:nvPr>
        </p:nvSpPr>
        <p:spPr/>
        <p:txBody>
          <a:bodyPr/>
          <a:lstStyle/>
          <a:p>
            <a:fld id="{04B86629-EC02-470B-971F-58AB6CB54898}" type="slidenum">
              <a:rPr lang="nl-BE" smtClean="0"/>
              <a:t>37</a:t>
            </a:fld>
            <a:endParaRPr lang="nl-BE"/>
          </a:p>
        </p:txBody>
      </p:sp>
    </p:spTree>
    <p:extLst>
      <p:ext uri="{BB962C8B-B14F-4D97-AF65-F5344CB8AC3E}">
        <p14:creationId xmlns:p14="http://schemas.microsoft.com/office/powerpoint/2010/main" val="3261563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36EAA-5627-12E0-3C46-479406A46C6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AD4F93E-AD43-F940-3DA1-6262CDFD7F2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E8B64A5-F459-BAC0-E4F9-76FDDE7AFFD7}"/>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357F85EF-8221-42EC-B14F-A5CA8F0502CE}"/>
              </a:ext>
            </a:extLst>
          </p:cNvPr>
          <p:cNvSpPr>
            <a:spLocks noGrp="1"/>
          </p:cNvSpPr>
          <p:nvPr>
            <p:ph type="sldNum" sz="quarter" idx="5"/>
          </p:nvPr>
        </p:nvSpPr>
        <p:spPr/>
        <p:txBody>
          <a:bodyPr/>
          <a:lstStyle/>
          <a:p>
            <a:fld id="{04B86629-EC02-470B-971F-58AB6CB54898}" type="slidenum">
              <a:rPr lang="nl-BE" smtClean="0"/>
              <a:t>38</a:t>
            </a:fld>
            <a:endParaRPr lang="nl-BE"/>
          </a:p>
        </p:txBody>
      </p:sp>
    </p:spTree>
    <p:extLst>
      <p:ext uri="{BB962C8B-B14F-4D97-AF65-F5344CB8AC3E}">
        <p14:creationId xmlns:p14="http://schemas.microsoft.com/office/powerpoint/2010/main" val="1378556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61830FD-E7CB-441A-A984-773E710A7FCF}" type="slidenum">
              <a:rPr lang="nl-BE" smtClean="0"/>
              <a:t>8</a:t>
            </a:fld>
            <a:endParaRPr lang="nl-BE"/>
          </a:p>
        </p:txBody>
      </p:sp>
    </p:spTree>
    <p:extLst>
      <p:ext uri="{BB962C8B-B14F-4D97-AF65-F5344CB8AC3E}">
        <p14:creationId xmlns:p14="http://schemas.microsoft.com/office/powerpoint/2010/main" val="386589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A7FCB-159E-1C8C-0023-658216A91DE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F656EA6-669B-4754-F6EB-5BB12CB6F96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BB52B1E-2CA7-6B78-0A49-D583D34EE20A}"/>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1B68786F-0F7E-9CA3-051A-6F7098E6FF49}"/>
              </a:ext>
            </a:extLst>
          </p:cNvPr>
          <p:cNvSpPr>
            <a:spLocks noGrp="1"/>
          </p:cNvSpPr>
          <p:nvPr>
            <p:ph type="sldNum" sz="quarter" idx="5"/>
          </p:nvPr>
        </p:nvSpPr>
        <p:spPr/>
        <p:txBody>
          <a:bodyPr/>
          <a:lstStyle/>
          <a:p>
            <a:fld id="{04B86629-EC02-470B-971F-58AB6CB54898}" type="slidenum">
              <a:rPr lang="nl-BE" smtClean="0"/>
              <a:t>39</a:t>
            </a:fld>
            <a:endParaRPr lang="nl-BE"/>
          </a:p>
        </p:txBody>
      </p:sp>
    </p:spTree>
    <p:extLst>
      <p:ext uri="{BB962C8B-B14F-4D97-AF65-F5344CB8AC3E}">
        <p14:creationId xmlns:p14="http://schemas.microsoft.com/office/powerpoint/2010/main" val="880477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2F7BA-81AB-30CC-2337-253190945F3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318874D-2656-65AF-40F9-9E759164284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E45177-A84D-7BE4-07DF-2ACA3E46BE21}"/>
              </a:ext>
            </a:extLst>
          </p:cNvPr>
          <p:cNvSpPr>
            <a:spLocks noGrp="1"/>
          </p:cNvSpPr>
          <p:nvPr>
            <p:ph type="body" idx="1"/>
          </p:nvPr>
        </p:nvSpPr>
        <p:spPr/>
        <p:txBody>
          <a:bodyPr/>
          <a:lstStyle/>
          <a:p>
            <a:r>
              <a:rPr lang="nl-NL" sz="1800" dirty="0">
                <a:effectLst/>
                <a:latin typeface="Segoe UI" panose="020B0502040204020203" pitchFamily="34" charset="0"/>
              </a:rPr>
              <a:t>VBZV heeft, om het jullie zo gemakkelijk mogelijk te maken, een sjabloon ontwikkeld voor een betalingsherinnering voor de patiënt/naasten/... Deze vind je terug op Mijn VBZV- Dossiers – handige formulieren. </a:t>
            </a:r>
          </a:p>
        </p:txBody>
      </p:sp>
      <p:sp>
        <p:nvSpPr>
          <p:cNvPr id="4" name="Tijdelijke aanduiding voor dianummer 3">
            <a:extLst>
              <a:ext uri="{FF2B5EF4-FFF2-40B4-BE49-F238E27FC236}">
                <a16:creationId xmlns:a16="http://schemas.microsoft.com/office/drawing/2014/main" id="{B6CF2298-B6FB-4253-0D77-F31F4A1EB16C}"/>
              </a:ext>
            </a:extLst>
          </p:cNvPr>
          <p:cNvSpPr>
            <a:spLocks noGrp="1"/>
          </p:cNvSpPr>
          <p:nvPr>
            <p:ph type="sldNum" sz="quarter" idx="5"/>
          </p:nvPr>
        </p:nvSpPr>
        <p:spPr/>
        <p:txBody>
          <a:bodyPr/>
          <a:lstStyle/>
          <a:p>
            <a:fld id="{04B86629-EC02-470B-971F-58AB6CB54898}" type="slidenum">
              <a:rPr lang="nl-BE" smtClean="0"/>
              <a:t>40</a:t>
            </a:fld>
            <a:endParaRPr lang="nl-BE"/>
          </a:p>
        </p:txBody>
      </p:sp>
    </p:spTree>
    <p:extLst>
      <p:ext uri="{BB962C8B-B14F-4D97-AF65-F5344CB8AC3E}">
        <p14:creationId xmlns:p14="http://schemas.microsoft.com/office/powerpoint/2010/main" val="60226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C7EBE-1E5E-F110-A509-12F2AF4AA4E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249ACA-6487-64D1-F7B7-522BB930F20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0F6C0B9-1723-A819-2107-F96B1388A3AE}"/>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342E34F7-2A5E-21B5-D72E-2A05BB4E58CC}"/>
              </a:ext>
            </a:extLst>
          </p:cNvPr>
          <p:cNvSpPr>
            <a:spLocks noGrp="1"/>
          </p:cNvSpPr>
          <p:nvPr>
            <p:ph type="sldNum" sz="quarter" idx="5"/>
          </p:nvPr>
        </p:nvSpPr>
        <p:spPr/>
        <p:txBody>
          <a:bodyPr/>
          <a:lstStyle/>
          <a:p>
            <a:fld id="{04B86629-EC02-470B-971F-58AB6CB54898}" type="slidenum">
              <a:rPr lang="nl-BE" smtClean="0"/>
              <a:t>41</a:t>
            </a:fld>
            <a:endParaRPr lang="nl-BE"/>
          </a:p>
        </p:txBody>
      </p:sp>
    </p:spTree>
    <p:extLst>
      <p:ext uri="{BB962C8B-B14F-4D97-AF65-F5344CB8AC3E}">
        <p14:creationId xmlns:p14="http://schemas.microsoft.com/office/powerpoint/2010/main" val="314312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C5889-8E36-1FE7-2236-24E04336DCC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3942DEA-B479-4A41-564D-1A9ADCB5DD1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7F81D69-0EB3-AEF1-3051-F3754CE11469}"/>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8E6F0607-DED0-B513-47C5-2176BF98AFE3}"/>
              </a:ext>
            </a:extLst>
          </p:cNvPr>
          <p:cNvSpPr>
            <a:spLocks noGrp="1"/>
          </p:cNvSpPr>
          <p:nvPr>
            <p:ph type="sldNum" sz="quarter" idx="5"/>
          </p:nvPr>
        </p:nvSpPr>
        <p:spPr/>
        <p:txBody>
          <a:bodyPr/>
          <a:lstStyle/>
          <a:p>
            <a:fld id="{04B86629-EC02-470B-971F-58AB6CB54898}" type="slidenum">
              <a:rPr lang="nl-BE" smtClean="0"/>
              <a:t>42</a:t>
            </a:fld>
            <a:endParaRPr lang="nl-BE"/>
          </a:p>
        </p:txBody>
      </p:sp>
    </p:spTree>
    <p:extLst>
      <p:ext uri="{BB962C8B-B14F-4D97-AF65-F5344CB8AC3E}">
        <p14:creationId xmlns:p14="http://schemas.microsoft.com/office/powerpoint/2010/main" val="985920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E7082-B4D3-2CBB-7192-FDD415915C9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FC9BE86-26BA-9010-83E1-DAE83EFE2DF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D7FF24E-9D55-38DD-E8B1-60DC82C6C400}"/>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935FEED1-698B-05C3-A4A1-9E7B40B24E67}"/>
              </a:ext>
            </a:extLst>
          </p:cNvPr>
          <p:cNvSpPr>
            <a:spLocks noGrp="1"/>
          </p:cNvSpPr>
          <p:nvPr>
            <p:ph type="sldNum" sz="quarter" idx="5"/>
          </p:nvPr>
        </p:nvSpPr>
        <p:spPr/>
        <p:txBody>
          <a:bodyPr/>
          <a:lstStyle/>
          <a:p>
            <a:fld id="{04B86629-EC02-470B-971F-58AB6CB54898}" type="slidenum">
              <a:rPr lang="nl-BE" smtClean="0"/>
              <a:t>43</a:t>
            </a:fld>
            <a:endParaRPr lang="nl-BE"/>
          </a:p>
        </p:txBody>
      </p:sp>
    </p:spTree>
    <p:extLst>
      <p:ext uri="{BB962C8B-B14F-4D97-AF65-F5344CB8AC3E}">
        <p14:creationId xmlns:p14="http://schemas.microsoft.com/office/powerpoint/2010/main" val="706871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0082A-BEB0-BDAC-215C-830377DF2E3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5D6E3D4-1734-BC84-0C2D-430C971DA01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0661CFA-FB19-7B94-4DB6-177DE1A89E9F}"/>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8816D401-603A-9714-249D-F52BEF8B287F}"/>
              </a:ext>
            </a:extLst>
          </p:cNvPr>
          <p:cNvSpPr>
            <a:spLocks noGrp="1"/>
          </p:cNvSpPr>
          <p:nvPr>
            <p:ph type="sldNum" sz="quarter" idx="5"/>
          </p:nvPr>
        </p:nvSpPr>
        <p:spPr/>
        <p:txBody>
          <a:bodyPr/>
          <a:lstStyle/>
          <a:p>
            <a:fld id="{04B86629-EC02-470B-971F-58AB6CB54898}" type="slidenum">
              <a:rPr lang="nl-BE" smtClean="0"/>
              <a:t>44</a:t>
            </a:fld>
            <a:endParaRPr lang="nl-BE"/>
          </a:p>
        </p:txBody>
      </p:sp>
    </p:spTree>
    <p:extLst>
      <p:ext uri="{BB962C8B-B14F-4D97-AF65-F5344CB8AC3E}">
        <p14:creationId xmlns:p14="http://schemas.microsoft.com/office/powerpoint/2010/main" val="3312548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D1124-9A0F-2B72-9B36-D8EB51D03BC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1C05F01-B412-6D73-E504-621CD455F05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A5E11AE-4AFF-C7A0-138C-30F4D3A732A5}"/>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0099BB69-79E8-412B-95F0-97D998180AE1}"/>
              </a:ext>
            </a:extLst>
          </p:cNvPr>
          <p:cNvSpPr>
            <a:spLocks noGrp="1"/>
          </p:cNvSpPr>
          <p:nvPr>
            <p:ph type="sldNum" sz="quarter" idx="5"/>
          </p:nvPr>
        </p:nvSpPr>
        <p:spPr/>
        <p:txBody>
          <a:bodyPr/>
          <a:lstStyle/>
          <a:p>
            <a:fld id="{04B86629-EC02-470B-971F-58AB6CB54898}" type="slidenum">
              <a:rPr lang="nl-BE" smtClean="0"/>
              <a:t>45</a:t>
            </a:fld>
            <a:endParaRPr lang="nl-BE"/>
          </a:p>
        </p:txBody>
      </p:sp>
    </p:spTree>
    <p:extLst>
      <p:ext uri="{BB962C8B-B14F-4D97-AF65-F5344CB8AC3E}">
        <p14:creationId xmlns:p14="http://schemas.microsoft.com/office/powerpoint/2010/main" val="2889981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35157-98BF-FD06-DF0E-1156BAD5406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6277F83-5A59-2601-EA1C-BAB700C53A8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EA03CDB-AAAF-7117-B8CB-EBBB938318E1}"/>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B4CE089E-33C1-9980-456F-D3104A6C7B67}"/>
              </a:ext>
            </a:extLst>
          </p:cNvPr>
          <p:cNvSpPr>
            <a:spLocks noGrp="1"/>
          </p:cNvSpPr>
          <p:nvPr>
            <p:ph type="sldNum" sz="quarter" idx="5"/>
          </p:nvPr>
        </p:nvSpPr>
        <p:spPr/>
        <p:txBody>
          <a:bodyPr/>
          <a:lstStyle/>
          <a:p>
            <a:fld id="{04B86629-EC02-470B-971F-58AB6CB54898}" type="slidenum">
              <a:rPr lang="nl-BE" smtClean="0"/>
              <a:t>46</a:t>
            </a:fld>
            <a:endParaRPr lang="nl-BE"/>
          </a:p>
        </p:txBody>
      </p:sp>
    </p:spTree>
    <p:extLst>
      <p:ext uri="{BB962C8B-B14F-4D97-AF65-F5344CB8AC3E}">
        <p14:creationId xmlns:p14="http://schemas.microsoft.com/office/powerpoint/2010/main" val="213190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57184-3AEF-50F3-6F05-51CCA7EA895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5E203E9-514A-CDDD-81DC-72F6784B49E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7C13801-B318-258A-2667-B5204F35CDBB}"/>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EFEFA26D-8AB7-47D7-9628-D8BFBCFD487B}"/>
              </a:ext>
            </a:extLst>
          </p:cNvPr>
          <p:cNvSpPr>
            <a:spLocks noGrp="1"/>
          </p:cNvSpPr>
          <p:nvPr>
            <p:ph type="sldNum" sz="quarter" idx="5"/>
          </p:nvPr>
        </p:nvSpPr>
        <p:spPr/>
        <p:txBody>
          <a:bodyPr/>
          <a:lstStyle/>
          <a:p>
            <a:fld id="{04B86629-EC02-470B-971F-58AB6CB54898}" type="slidenum">
              <a:rPr lang="nl-BE" smtClean="0"/>
              <a:t>47</a:t>
            </a:fld>
            <a:endParaRPr lang="nl-BE"/>
          </a:p>
        </p:txBody>
      </p:sp>
    </p:spTree>
    <p:extLst>
      <p:ext uri="{BB962C8B-B14F-4D97-AF65-F5344CB8AC3E}">
        <p14:creationId xmlns:p14="http://schemas.microsoft.com/office/powerpoint/2010/main" val="2342191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323A2-B72C-C76D-A40E-45C20649369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9480B8-C3F7-C83D-F43F-60A19A48849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09EC548-7E90-BF38-556C-30C517735B5B}"/>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37790F88-FA77-BCAD-C99C-8910FAA41600}"/>
              </a:ext>
            </a:extLst>
          </p:cNvPr>
          <p:cNvSpPr>
            <a:spLocks noGrp="1"/>
          </p:cNvSpPr>
          <p:nvPr>
            <p:ph type="sldNum" sz="quarter" idx="5"/>
          </p:nvPr>
        </p:nvSpPr>
        <p:spPr/>
        <p:txBody>
          <a:bodyPr/>
          <a:lstStyle/>
          <a:p>
            <a:fld id="{04B86629-EC02-470B-971F-58AB6CB54898}" type="slidenum">
              <a:rPr lang="nl-BE" smtClean="0"/>
              <a:t>48</a:t>
            </a:fld>
            <a:endParaRPr lang="nl-BE"/>
          </a:p>
        </p:txBody>
      </p:sp>
    </p:spTree>
    <p:extLst>
      <p:ext uri="{BB962C8B-B14F-4D97-AF65-F5344CB8AC3E}">
        <p14:creationId xmlns:p14="http://schemas.microsoft.com/office/powerpoint/2010/main" val="3423690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61830FD-E7CB-441A-A984-773E710A7FCF}" type="slidenum">
              <a:rPr lang="nl-BE" smtClean="0"/>
              <a:t>10</a:t>
            </a:fld>
            <a:endParaRPr lang="nl-BE"/>
          </a:p>
        </p:txBody>
      </p:sp>
    </p:spTree>
    <p:extLst>
      <p:ext uri="{BB962C8B-B14F-4D97-AF65-F5344CB8AC3E}">
        <p14:creationId xmlns:p14="http://schemas.microsoft.com/office/powerpoint/2010/main" val="17120158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35AC3-C382-0142-E2AC-B1BB122ED28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997233E-01D7-5FC6-2439-AB22DD75CEA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1DB41AC-AB62-9C7E-49C2-15597E3D4068}"/>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6C19AE46-4500-F606-A632-853325888736}"/>
              </a:ext>
            </a:extLst>
          </p:cNvPr>
          <p:cNvSpPr>
            <a:spLocks noGrp="1"/>
          </p:cNvSpPr>
          <p:nvPr>
            <p:ph type="sldNum" sz="quarter" idx="5"/>
          </p:nvPr>
        </p:nvSpPr>
        <p:spPr/>
        <p:txBody>
          <a:bodyPr/>
          <a:lstStyle/>
          <a:p>
            <a:fld id="{04B86629-EC02-470B-971F-58AB6CB54898}" type="slidenum">
              <a:rPr lang="nl-BE" smtClean="0"/>
              <a:t>49</a:t>
            </a:fld>
            <a:endParaRPr lang="nl-BE"/>
          </a:p>
        </p:txBody>
      </p:sp>
    </p:spTree>
    <p:extLst>
      <p:ext uri="{BB962C8B-B14F-4D97-AF65-F5344CB8AC3E}">
        <p14:creationId xmlns:p14="http://schemas.microsoft.com/office/powerpoint/2010/main" val="340085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23952-D7E0-8352-772C-65538E48A1B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20E954F-3FBC-ADA3-F1A7-B1BB1B8A63A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4C2A8E4-9A94-F078-4871-D4475A591946}"/>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376212BA-0131-2F98-F1D6-33E61F8856A8}"/>
              </a:ext>
            </a:extLst>
          </p:cNvPr>
          <p:cNvSpPr>
            <a:spLocks noGrp="1"/>
          </p:cNvSpPr>
          <p:nvPr>
            <p:ph type="sldNum" sz="quarter" idx="5"/>
          </p:nvPr>
        </p:nvSpPr>
        <p:spPr/>
        <p:txBody>
          <a:bodyPr/>
          <a:lstStyle/>
          <a:p>
            <a:fld id="{04B86629-EC02-470B-971F-58AB6CB54898}" type="slidenum">
              <a:rPr lang="nl-BE" smtClean="0"/>
              <a:t>50</a:t>
            </a:fld>
            <a:endParaRPr lang="nl-BE"/>
          </a:p>
        </p:txBody>
      </p:sp>
    </p:spTree>
    <p:extLst>
      <p:ext uri="{BB962C8B-B14F-4D97-AF65-F5344CB8AC3E}">
        <p14:creationId xmlns:p14="http://schemas.microsoft.com/office/powerpoint/2010/main" val="1052646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53A78-9393-07BF-90FB-037F8D7EB6F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BFF650B-5302-31F5-22D9-DCD6A888FCE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7C6E2B1-1862-D2DF-D1AE-3978540E7B6B}"/>
              </a:ext>
            </a:extLst>
          </p:cNvPr>
          <p:cNvSpPr>
            <a:spLocks noGrp="1"/>
          </p:cNvSpPr>
          <p:nvPr>
            <p:ph type="body" idx="1"/>
          </p:nvPr>
        </p:nvSpPr>
        <p:spPr/>
        <p:txBody>
          <a:bodyPr/>
          <a:lstStyle/>
          <a:p>
            <a:endParaRPr lang="nl-BE" sz="1800" dirty="0"/>
          </a:p>
        </p:txBody>
      </p:sp>
      <p:sp>
        <p:nvSpPr>
          <p:cNvPr id="4" name="Tijdelijke aanduiding voor dianummer 3">
            <a:extLst>
              <a:ext uri="{FF2B5EF4-FFF2-40B4-BE49-F238E27FC236}">
                <a16:creationId xmlns:a16="http://schemas.microsoft.com/office/drawing/2014/main" id="{51696CF0-657C-3633-AD25-0CEB06CA4F72}"/>
              </a:ext>
            </a:extLst>
          </p:cNvPr>
          <p:cNvSpPr>
            <a:spLocks noGrp="1"/>
          </p:cNvSpPr>
          <p:nvPr>
            <p:ph type="sldNum" sz="quarter" idx="5"/>
          </p:nvPr>
        </p:nvSpPr>
        <p:spPr/>
        <p:txBody>
          <a:bodyPr/>
          <a:lstStyle/>
          <a:p>
            <a:fld id="{04B86629-EC02-470B-971F-58AB6CB54898}" type="slidenum">
              <a:rPr lang="nl-BE" smtClean="0"/>
              <a:t>51</a:t>
            </a:fld>
            <a:endParaRPr lang="nl-BE"/>
          </a:p>
        </p:txBody>
      </p:sp>
    </p:spTree>
    <p:extLst>
      <p:ext uri="{BB962C8B-B14F-4D97-AF65-F5344CB8AC3E}">
        <p14:creationId xmlns:p14="http://schemas.microsoft.com/office/powerpoint/2010/main" val="40044789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None/>
            </a:pPr>
            <a:r>
              <a:rPr lang="nl-NL" dirty="0"/>
              <a:t>Tijdens deze </a:t>
            </a:r>
            <a:r>
              <a:rPr lang="nl-NL"/>
              <a:t>opleiding brengt het </a:t>
            </a:r>
            <a:r>
              <a:rPr lang="nl-NL" dirty="0"/>
              <a:t>bestuur je op de hoogte van de </a:t>
            </a:r>
            <a:r>
              <a:rPr lang="nl-NL" b="1" dirty="0"/>
              <a:t>actualiteit binnen de sector</a:t>
            </a:r>
            <a:r>
              <a:rPr lang="nl-NL" dirty="0"/>
              <a:t>: wat speelt er, wat verandert er, en wat betekent dat voor jou als zelfstandige verpleegkundige?</a:t>
            </a:r>
          </a:p>
          <a:p>
            <a:pPr>
              <a:buNone/>
            </a:pPr>
            <a:r>
              <a:rPr lang="nl-NL" dirty="0"/>
              <a:t>Tijdens deze tour nemen we je mee </a:t>
            </a:r>
            <a:r>
              <a:rPr lang="nl-NL" b="1" dirty="0"/>
              <a:t>achter de schermen van onze gesprekken met het RIZIV en de verzekeringsinstellingen</a:t>
            </a:r>
            <a:r>
              <a:rPr lang="nl-NL" dirty="0"/>
              <a:t>. Je komt te weten wat er echt op tafel ligt en hoe die beslissingen jouw werk beïnvloeden.</a:t>
            </a:r>
          </a:p>
          <a:p>
            <a:pPr>
              <a:buNone/>
            </a:pPr>
            <a:r>
              <a:rPr lang="nl-NL" dirty="0"/>
              <a:t>Wat mag je concreet verwachten?</a:t>
            </a:r>
          </a:p>
          <a:p>
            <a:pPr>
              <a:buFont typeface="Arial" panose="020B0604020202020204" pitchFamily="34" charset="0"/>
              <a:buChar char="•"/>
            </a:pPr>
            <a:r>
              <a:rPr lang="nl-NL" dirty="0"/>
              <a:t>Een heldere uitleg over </a:t>
            </a:r>
            <a:r>
              <a:rPr lang="nl-NL" b="1" dirty="0"/>
              <a:t>waar en hoe jouw stem wordt vertegenwoordigd</a:t>
            </a:r>
            <a:r>
              <a:rPr lang="nl-NL" dirty="0"/>
              <a:t>.</a:t>
            </a:r>
          </a:p>
          <a:p>
            <a:pPr>
              <a:buFont typeface="Arial" panose="020B0604020202020204" pitchFamily="34" charset="0"/>
              <a:buChar char="•"/>
            </a:pPr>
            <a:r>
              <a:rPr lang="nl-NL" dirty="0"/>
              <a:t>Inzicht in </a:t>
            </a:r>
            <a:r>
              <a:rPr lang="nl-NL" b="1" dirty="0"/>
              <a:t>hoe wij als beroepsvereniging jouw belangen verdedigen</a:t>
            </a:r>
            <a:r>
              <a:rPr lang="nl-NL" dirty="0"/>
              <a:t> – en waarom 2025 daarin een cruciaal jaar is.</a:t>
            </a:r>
          </a:p>
          <a:p>
            <a:pPr>
              <a:buFont typeface="Arial" panose="020B0604020202020204" pitchFamily="34" charset="0"/>
              <a:buChar char="•"/>
            </a:pPr>
            <a:r>
              <a:rPr lang="nl-NL" dirty="0"/>
              <a:t>De meest recente stand van zaken rond thema’s zoals:</a:t>
            </a:r>
          </a:p>
          <a:p>
            <a:pPr marL="742950" lvl="1" indent="-285750">
              <a:buFont typeface="Arial" panose="020B0604020202020204" pitchFamily="34" charset="0"/>
              <a:buChar char="•"/>
            </a:pPr>
            <a:r>
              <a:rPr lang="nl-NL" dirty="0"/>
              <a:t>het </a:t>
            </a:r>
            <a:r>
              <a:rPr lang="nl-NL" b="1" dirty="0"/>
              <a:t>remgeld</a:t>
            </a:r>
            <a:r>
              <a:rPr lang="nl-NL" dirty="0"/>
              <a:t>,</a:t>
            </a:r>
          </a:p>
          <a:p>
            <a:pPr marL="742950" lvl="1" indent="-285750">
              <a:buFont typeface="Arial" panose="020B0604020202020204" pitchFamily="34" charset="0"/>
              <a:buChar char="•"/>
            </a:pPr>
            <a:r>
              <a:rPr lang="nl-NL" dirty="0"/>
              <a:t>de </a:t>
            </a:r>
            <a:r>
              <a:rPr lang="nl-NL" b="1" dirty="0"/>
              <a:t>hervorming van de verpleegkunde</a:t>
            </a:r>
            <a:r>
              <a:rPr lang="nl-NL" dirty="0"/>
              <a:t>,</a:t>
            </a:r>
          </a:p>
          <a:p>
            <a:pPr marL="742950" lvl="1" indent="-285750">
              <a:buFont typeface="Arial" panose="020B0604020202020204" pitchFamily="34" charset="0"/>
              <a:buChar char="•"/>
            </a:pPr>
            <a:r>
              <a:rPr lang="nl-NL" b="1" dirty="0"/>
              <a:t>thuishospitalisatie</a:t>
            </a:r>
            <a:r>
              <a:rPr lang="nl-NL" dirty="0"/>
              <a:t>,</a:t>
            </a:r>
          </a:p>
          <a:p>
            <a:pPr marL="742950" lvl="1" indent="-285750">
              <a:buFont typeface="Arial" panose="020B0604020202020204" pitchFamily="34" charset="0"/>
              <a:buChar char="•"/>
            </a:pPr>
            <a:r>
              <a:rPr lang="nl-NL" dirty="0"/>
              <a:t>en de </a:t>
            </a:r>
            <a:r>
              <a:rPr lang="nl-NL" b="1" dirty="0"/>
              <a:t>uitdagingen bij diverse woonvormen</a:t>
            </a:r>
            <a:r>
              <a:rPr lang="nl-NL" dirty="0"/>
              <a:t>.</a:t>
            </a:r>
          </a:p>
          <a:p>
            <a:r>
              <a:rPr lang="nl-NL" dirty="0"/>
              <a:t>We leggen je uit hoe deze dossiers evolueren, welke beslissingen eraan komen en – vooral – welke </a:t>
            </a:r>
            <a:r>
              <a:rPr lang="nl-NL" b="1" dirty="0"/>
              <a:t>rechtstreekse impact</a:t>
            </a:r>
            <a:r>
              <a:rPr lang="nl-NL" dirty="0"/>
              <a:t> dit kan hebben op jouw dagelijks werk.</a:t>
            </a:r>
          </a:p>
          <a:p>
            <a:endParaRPr lang="nl-BE" dirty="0"/>
          </a:p>
        </p:txBody>
      </p:sp>
      <p:sp>
        <p:nvSpPr>
          <p:cNvPr id="4" name="Tijdelijke aanduiding voor dianummer 3"/>
          <p:cNvSpPr>
            <a:spLocks noGrp="1"/>
          </p:cNvSpPr>
          <p:nvPr>
            <p:ph type="sldNum" sz="quarter" idx="5"/>
          </p:nvPr>
        </p:nvSpPr>
        <p:spPr/>
        <p:txBody>
          <a:bodyPr/>
          <a:lstStyle/>
          <a:p>
            <a:fld id="{6B644CC2-8702-42CA-9FF5-83BAF182BE35}" type="slidenum">
              <a:rPr lang="nl-BE" smtClean="0"/>
              <a:t>53</a:t>
            </a:fld>
            <a:endParaRPr lang="nl-BE"/>
          </a:p>
        </p:txBody>
      </p:sp>
    </p:spTree>
    <p:extLst>
      <p:ext uri="{BB962C8B-B14F-4D97-AF65-F5344CB8AC3E}">
        <p14:creationId xmlns:p14="http://schemas.microsoft.com/office/powerpoint/2010/main" val="2041807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9B3EF04-43D7-4DA2-822A-C2AC4C14B3F5}" type="slidenum">
              <a:rPr lang="nl-BE" smtClean="0"/>
              <a:t>54</a:t>
            </a:fld>
            <a:endParaRPr lang="nl-BE"/>
          </a:p>
        </p:txBody>
      </p:sp>
    </p:spTree>
    <p:extLst>
      <p:ext uri="{BB962C8B-B14F-4D97-AF65-F5344CB8AC3E}">
        <p14:creationId xmlns:p14="http://schemas.microsoft.com/office/powerpoint/2010/main" val="4301164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4B86629-EC02-470B-971F-58AB6CB54898}" type="slidenum">
              <a:rPr lang="nl-BE" smtClean="0"/>
              <a:t>55</a:t>
            </a:fld>
            <a:endParaRPr lang="nl-BE"/>
          </a:p>
        </p:txBody>
      </p:sp>
    </p:spTree>
    <p:extLst>
      <p:ext uri="{BB962C8B-B14F-4D97-AF65-F5344CB8AC3E}">
        <p14:creationId xmlns:p14="http://schemas.microsoft.com/office/powerpoint/2010/main" val="22184170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4B86629-EC02-470B-971F-58AB6CB54898}" type="slidenum">
              <a:rPr lang="nl-BE" smtClean="0"/>
              <a:t>56</a:t>
            </a:fld>
            <a:endParaRPr lang="nl-BE"/>
          </a:p>
        </p:txBody>
      </p:sp>
    </p:spTree>
    <p:extLst>
      <p:ext uri="{BB962C8B-B14F-4D97-AF65-F5344CB8AC3E}">
        <p14:creationId xmlns:p14="http://schemas.microsoft.com/office/powerpoint/2010/main" val="3051039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61830FD-E7CB-441A-A984-773E710A7FCF}" type="slidenum">
              <a:rPr lang="nl-BE" smtClean="0"/>
              <a:t>11</a:t>
            </a:fld>
            <a:endParaRPr lang="nl-BE"/>
          </a:p>
        </p:txBody>
      </p:sp>
    </p:spTree>
    <p:extLst>
      <p:ext uri="{BB962C8B-B14F-4D97-AF65-F5344CB8AC3E}">
        <p14:creationId xmlns:p14="http://schemas.microsoft.com/office/powerpoint/2010/main" val="4017254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Ter illustratie: mensen zonder VT betalen voor een eerste basisverstrekking van de verzorgingsdaging 1,27 euro remgeld tegenover mensen met een VT die 0,32 euro betalen.</a:t>
            </a:r>
          </a:p>
          <a:p>
            <a:endParaRPr lang="nl-BE" dirty="0"/>
          </a:p>
        </p:txBody>
      </p:sp>
      <p:sp>
        <p:nvSpPr>
          <p:cNvPr id="4" name="Tijdelijke aanduiding voor dianummer 3"/>
          <p:cNvSpPr>
            <a:spLocks noGrp="1"/>
          </p:cNvSpPr>
          <p:nvPr>
            <p:ph type="sldNum" sz="quarter" idx="5"/>
          </p:nvPr>
        </p:nvSpPr>
        <p:spPr/>
        <p:txBody>
          <a:bodyPr/>
          <a:lstStyle/>
          <a:p>
            <a:fld id="{961830FD-E7CB-441A-A984-773E710A7FCF}" type="slidenum">
              <a:rPr lang="nl-BE" smtClean="0"/>
              <a:t>13</a:t>
            </a:fld>
            <a:endParaRPr lang="nl-BE"/>
          </a:p>
        </p:txBody>
      </p:sp>
    </p:spTree>
    <p:extLst>
      <p:ext uri="{BB962C8B-B14F-4D97-AF65-F5344CB8AC3E}">
        <p14:creationId xmlns:p14="http://schemas.microsoft.com/office/powerpoint/2010/main" val="3765712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61830FD-E7CB-441A-A984-773E710A7FCF}" type="slidenum">
              <a:rPr lang="nl-BE" smtClean="0"/>
              <a:t>15</a:t>
            </a:fld>
            <a:endParaRPr lang="nl-BE"/>
          </a:p>
        </p:txBody>
      </p:sp>
    </p:spTree>
    <p:extLst>
      <p:ext uri="{BB962C8B-B14F-4D97-AF65-F5344CB8AC3E}">
        <p14:creationId xmlns:p14="http://schemas.microsoft.com/office/powerpoint/2010/main" val="2281262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61830FD-E7CB-441A-A984-773E710A7FCF}" type="slidenum">
              <a:rPr lang="nl-BE" smtClean="0"/>
              <a:t>16</a:t>
            </a:fld>
            <a:endParaRPr lang="nl-BE"/>
          </a:p>
        </p:txBody>
      </p:sp>
    </p:spTree>
    <p:extLst>
      <p:ext uri="{BB962C8B-B14F-4D97-AF65-F5344CB8AC3E}">
        <p14:creationId xmlns:p14="http://schemas.microsoft.com/office/powerpoint/2010/main" val="4095697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0" i="0" dirty="0">
                <a:solidFill>
                  <a:srgbClr val="58606E"/>
                </a:solidFill>
                <a:effectLst/>
                <a:latin typeface="Source Sans Pro" panose="020B0503030403020204" pitchFamily="34" charset="0"/>
              </a:rPr>
              <a:t>Ter illustratie: de refertebedragen voor de MAF jaar 2025 voor een gezin zonder gezinslid met chronische ziektekosten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961830FD-E7CB-441A-A984-773E710A7FCF}" type="slidenum">
              <a:rPr lang="nl-BE" smtClean="0"/>
              <a:t>17</a:t>
            </a:fld>
            <a:endParaRPr lang="nl-BE"/>
          </a:p>
        </p:txBody>
      </p:sp>
    </p:spTree>
    <p:extLst>
      <p:ext uri="{BB962C8B-B14F-4D97-AF65-F5344CB8AC3E}">
        <p14:creationId xmlns:p14="http://schemas.microsoft.com/office/powerpoint/2010/main" val="2935010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A5B0F6-DBEC-809F-9986-0FF04EEA6DD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0B7F77FD-96B7-588E-32ED-04680794DA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09DE99F0-3D06-709A-69AF-7810AA53716A}"/>
              </a:ext>
            </a:extLst>
          </p:cNvPr>
          <p:cNvSpPr>
            <a:spLocks noGrp="1"/>
          </p:cNvSpPr>
          <p:nvPr>
            <p:ph type="dt" sz="half" idx="10"/>
          </p:nvPr>
        </p:nvSpPr>
        <p:spPr/>
        <p:txBody>
          <a:bodyPr/>
          <a:lstStyle/>
          <a:p>
            <a:fld id="{3D2568F3-930F-4662-AFD7-927885081267}" type="datetimeFigureOut">
              <a:rPr lang="nl-BE" smtClean="0"/>
              <a:t>12/05/2025</a:t>
            </a:fld>
            <a:endParaRPr lang="nl-BE"/>
          </a:p>
        </p:txBody>
      </p:sp>
      <p:sp>
        <p:nvSpPr>
          <p:cNvPr id="5" name="Tijdelijke aanduiding voor voettekst 4">
            <a:extLst>
              <a:ext uri="{FF2B5EF4-FFF2-40B4-BE49-F238E27FC236}">
                <a16:creationId xmlns:a16="http://schemas.microsoft.com/office/drawing/2014/main" id="{01883B81-607E-0115-166C-B4BCB63CF37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CAAC626-43EC-09FA-0B40-92FA46090C6B}"/>
              </a:ext>
            </a:extLst>
          </p:cNvPr>
          <p:cNvSpPr>
            <a:spLocks noGrp="1"/>
          </p:cNvSpPr>
          <p:nvPr>
            <p:ph type="sldNum" sz="quarter" idx="12"/>
          </p:nvPr>
        </p:nvSpPr>
        <p:spPr/>
        <p:txBody>
          <a:bodyPr/>
          <a:lstStyle/>
          <a:p>
            <a:fld id="{423E9FB4-B066-4693-B4DE-8113D4501D61}" type="slidenum">
              <a:rPr lang="nl-BE" smtClean="0"/>
              <a:t>‹nr.›</a:t>
            </a:fld>
            <a:endParaRPr lang="nl-BE"/>
          </a:p>
        </p:txBody>
      </p:sp>
    </p:spTree>
    <p:extLst>
      <p:ext uri="{BB962C8B-B14F-4D97-AF65-F5344CB8AC3E}">
        <p14:creationId xmlns:p14="http://schemas.microsoft.com/office/powerpoint/2010/main" val="240091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9E2FEB-B07D-86B4-5A2E-5D7F444D3DAD}"/>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0D956F0F-F9DC-A164-8979-CACD38F4949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3BCAF96-3DE7-C794-6BBF-E6CE0EC11E44}"/>
              </a:ext>
            </a:extLst>
          </p:cNvPr>
          <p:cNvSpPr>
            <a:spLocks noGrp="1"/>
          </p:cNvSpPr>
          <p:nvPr>
            <p:ph type="dt" sz="half" idx="10"/>
          </p:nvPr>
        </p:nvSpPr>
        <p:spPr/>
        <p:txBody>
          <a:bodyPr/>
          <a:lstStyle/>
          <a:p>
            <a:fld id="{3D2568F3-930F-4662-AFD7-927885081267}" type="datetimeFigureOut">
              <a:rPr lang="nl-BE" smtClean="0"/>
              <a:t>12/05/2025</a:t>
            </a:fld>
            <a:endParaRPr lang="nl-BE"/>
          </a:p>
        </p:txBody>
      </p:sp>
      <p:sp>
        <p:nvSpPr>
          <p:cNvPr id="5" name="Tijdelijke aanduiding voor voettekst 4">
            <a:extLst>
              <a:ext uri="{FF2B5EF4-FFF2-40B4-BE49-F238E27FC236}">
                <a16:creationId xmlns:a16="http://schemas.microsoft.com/office/drawing/2014/main" id="{17D40293-0EBF-8CEE-032D-38E890111A1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AB50C1B-9C0D-45B6-1355-5A7869A45EA5}"/>
              </a:ext>
            </a:extLst>
          </p:cNvPr>
          <p:cNvSpPr>
            <a:spLocks noGrp="1"/>
          </p:cNvSpPr>
          <p:nvPr>
            <p:ph type="sldNum" sz="quarter" idx="12"/>
          </p:nvPr>
        </p:nvSpPr>
        <p:spPr/>
        <p:txBody>
          <a:bodyPr/>
          <a:lstStyle/>
          <a:p>
            <a:fld id="{423E9FB4-B066-4693-B4DE-8113D4501D61}" type="slidenum">
              <a:rPr lang="nl-BE" smtClean="0"/>
              <a:t>‹nr.›</a:t>
            </a:fld>
            <a:endParaRPr lang="nl-BE"/>
          </a:p>
        </p:txBody>
      </p:sp>
    </p:spTree>
    <p:extLst>
      <p:ext uri="{BB962C8B-B14F-4D97-AF65-F5344CB8AC3E}">
        <p14:creationId xmlns:p14="http://schemas.microsoft.com/office/powerpoint/2010/main" val="2407705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072EC23-0C53-CFAF-4BE4-2B07DE67150F}"/>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3CA1188-5042-9595-5B5A-60BED94E666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D2EB217-70B0-F7B4-F522-BCF3461BBE9B}"/>
              </a:ext>
            </a:extLst>
          </p:cNvPr>
          <p:cNvSpPr>
            <a:spLocks noGrp="1"/>
          </p:cNvSpPr>
          <p:nvPr>
            <p:ph type="dt" sz="half" idx="10"/>
          </p:nvPr>
        </p:nvSpPr>
        <p:spPr/>
        <p:txBody>
          <a:bodyPr/>
          <a:lstStyle/>
          <a:p>
            <a:fld id="{3D2568F3-930F-4662-AFD7-927885081267}" type="datetimeFigureOut">
              <a:rPr lang="nl-BE" smtClean="0"/>
              <a:t>12/05/2025</a:t>
            </a:fld>
            <a:endParaRPr lang="nl-BE"/>
          </a:p>
        </p:txBody>
      </p:sp>
      <p:sp>
        <p:nvSpPr>
          <p:cNvPr id="5" name="Tijdelijke aanduiding voor voettekst 4">
            <a:extLst>
              <a:ext uri="{FF2B5EF4-FFF2-40B4-BE49-F238E27FC236}">
                <a16:creationId xmlns:a16="http://schemas.microsoft.com/office/drawing/2014/main" id="{99576509-E003-D19F-BB96-EE18C7594C5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CBC1DD2-71C6-378D-054D-8B2264251DBE}"/>
              </a:ext>
            </a:extLst>
          </p:cNvPr>
          <p:cNvSpPr>
            <a:spLocks noGrp="1"/>
          </p:cNvSpPr>
          <p:nvPr>
            <p:ph type="sldNum" sz="quarter" idx="12"/>
          </p:nvPr>
        </p:nvSpPr>
        <p:spPr/>
        <p:txBody>
          <a:bodyPr/>
          <a:lstStyle/>
          <a:p>
            <a:fld id="{423E9FB4-B066-4693-B4DE-8113D4501D61}" type="slidenum">
              <a:rPr lang="nl-BE" smtClean="0"/>
              <a:t>‹nr.›</a:t>
            </a:fld>
            <a:endParaRPr lang="nl-BE"/>
          </a:p>
        </p:txBody>
      </p:sp>
    </p:spTree>
    <p:extLst>
      <p:ext uri="{BB962C8B-B14F-4D97-AF65-F5344CB8AC3E}">
        <p14:creationId xmlns:p14="http://schemas.microsoft.com/office/powerpoint/2010/main" val="880162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C104FE-51D1-6246-A116-258626BC8B3D}"/>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E4212B75-2549-059E-28A5-46AA00E2679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E8A77A6-4154-3E30-2972-968166DD2654}"/>
              </a:ext>
            </a:extLst>
          </p:cNvPr>
          <p:cNvSpPr>
            <a:spLocks noGrp="1"/>
          </p:cNvSpPr>
          <p:nvPr>
            <p:ph type="dt" sz="half" idx="10"/>
          </p:nvPr>
        </p:nvSpPr>
        <p:spPr/>
        <p:txBody>
          <a:bodyPr/>
          <a:lstStyle/>
          <a:p>
            <a:fld id="{3D2568F3-930F-4662-AFD7-927885081267}" type="datetimeFigureOut">
              <a:rPr lang="nl-BE" smtClean="0"/>
              <a:t>12/05/2025</a:t>
            </a:fld>
            <a:endParaRPr lang="nl-BE"/>
          </a:p>
        </p:txBody>
      </p:sp>
      <p:sp>
        <p:nvSpPr>
          <p:cNvPr id="5" name="Tijdelijke aanduiding voor voettekst 4">
            <a:extLst>
              <a:ext uri="{FF2B5EF4-FFF2-40B4-BE49-F238E27FC236}">
                <a16:creationId xmlns:a16="http://schemas.microsoft.com/office/drawing/2014/main" id="{B11E1C75-CF5C-80C1-424E-E900C5045B8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444AF45-234B-AC4C-ABC9-71E284D3B218}"/>
              </a:ext>
            </a:extLst>
          </p:cNvPr>
          <p:cNvSpPr>
            <a:spLocks noGrp="1"/>
          </p:cNvSpPr>
          <p:nvPr>
            <p:ph type="sldNum" sz="quarter" idx="12"/>
          </p:nvPr>
        </p:nvSpPr>
        <p:spPr/>
        <p:txBody>
          <a:bodyPr/>
          <a:lstStyle/>
          <a:p>
            <a:fld id="{423E9FB4-B066-4693-B4DE-8113D4501D61}" type="slidenum">
              <a:rPr lang="nl-BE" smtClean="0"/>
              <a:t>‹nr.›</a:t>
            </a:fld>
            <a:endParaRPr lang="nl-BE"/>
          </a:p>
        </p:txBody>
      </p:sp>
    </p:spTree>
    <p:extLst>
      <p:ext uri="{BB962C8B-B14F-4D97-AF65-F5344CB8AC3E}">
        <p14:creationId xmlns:p14="http://schemas.microsoft.com/office/powerpoint/2010/main" val="61763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FB42EE-A23B-7341-9AE1-CD3132472FF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AFD9581-C2AE-888B-C69A-CF5640AF62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8510EDA-B33C-975D-22B8-B7CACEB9D82B}"/>
              </a:ext>
            </a:extLst>
          </p:cNvPr>
          <p:cNvSpPr>
            <a:spLocks noGrp="1"/>
          </p:cNvSpPr>
          <p:nvPr>
            <p:ph type="dt" sz="half" idx="10"/>
          </p:nvPr>
        </p:nvSpPr>
        <p:spPr/>
        <p:txBody>
          <a:bodyPr/>
          <a:lstStyle/>
          <a:p>
            <a:fld id="{3D2568F3-930F-4662-AFD7-927885081267}" type="datetimeFigureOut">
              <a:rPr lang="nl-BE" smtClean="0"/>
              <a:t>12/05/2025</a:t>
            </a:fld>
            <a:endParaRPr lang="nl-BE"/>
          </a:p>
        </p:txBody>
      </p:sp>
      <p:sp>
        <p:nvSpPr>
          <p:cNvPr id="5" name="Tijdelijke aanduiding voor voettekst 4">
            <a:extLst>
              <a:ext uri="{FF2B5EF4-FFF2-40B4-BE49-F238E27FC236}">
                <a16:creationId xmlns:a16="http://schemas.microsoft.com/office/drawing/2014/main" id="{C9AD69DE-89C9-331D-1F2F-CDA442C0245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98C6C26-FCC8-4D28-BBB4-EA604EAFA682}"/>
              </a:ext>
            </a:extLst>
          </p:cNvPr>
          <p:cNvSpPr>
            <a:spLocks noGrp="1"/>
          </p:cNvSpPr>
          <p:nvPr>
            <p:ph type="sldNum" sz="quarter" idx="12"/>
          </p:nvPr>
        </p:nvSpPr>
        <p:spPr/>
        <p:txBody>
          <a:bodyPr/>
          <a:lstStyle/>
          <a:p>
            <a:fld id="{423E9FB4-B066-4693-B4DE-8113D4501D61}" type="slidenum">
              <a:rPr lang="nl-BE" smtClean="0"/>
              <a:t>‹nr.›</a:t>
            </a:fld>
            <a:endParaRPr lang="nl-BE"/>
          </a:p>
        </p:txBody>
      </p:sp>
    </p:spTree>
    <p:extLst>
      <p:ext uri="{BB962C8B-B14F-4D97-AF65-F5344CB8AC3E}">
        <p14:creationId xmlns:p14="http://schemas.microsoft.com/office/powerpoint/2010/main" val="1838719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F204A-3172-84AD-F84B-49005AF9BD4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E2C6C58-F2A8-B8F3-34C8-8FF013211D0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972E6DEC-31CE-9AC5-ADC8-C16E2A88A98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C1F8755F-499E-3B33-4A22-5D43119D500A}"/>
              </a:ext>
            </a:extLst>
          </p:cNvPr>
          <p:cNvSpPr>
            <a:spLocks noGrp="1"/>
          </p:cNvSpPr>
          <p:nvPr>
            <p:ph type="dt" sz="half" idx="10"/>
          </p:nvPr>
        </p:nvSpPr>
        <p:spPr/>
        <p:txBody>
          <a:bodyPr/>
          <a:lstStyle/>
          <a:p>
            <a:fld id="{3D2568F3-930F-4662-AFD7-927885081267}" type="datetimeFigureOut">
              <a:rPr lang="nl-BE" smtClean="0"/>
              <a:t>12/05/2025</a:t>
            </a:fld>
            <a:endParaRPr lang="nl-BE"/>
          </a:p>
        </p:txBody>
      </p:sp>
      <p:sp>
        <p:nvSpPr>
          <p:cNvPr id="6" name="Tijdelijke aanduiding voor voettekst 5">
            <a:extLst>
              <a:ext uri="{FF2B5EF4-FFF2-40B4-BE49-F238E27FC236}">
                <a16:creationId xmlns:a16="http://schemas.microsoft.com/office/drawing/2014/main" id="{2825C39D-9561-F5D3-CDA7-2692F6ED9F3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2D6013C-6798-6135-A307-908C777D053F}"/>
              </a:ext>
            </a:extLst>
          </p:cNvPr>
          <p:cNvSpPr>
            <a:spLocks noGrp="1"/>
          </p:cNvSpPr>
          <p:nvPr>
            <p:ph type="sldNum" sz="quarter" idx="12"/>
          </p:nvPr>
        </p:nvSpPr>
        <p:spPr/>
        <p:txBody>
          <a:bodyPr/>
          <a:lstStyle/>
          <a:p>
            <a:fld id="{423E9FB4-B066-4693-B4DE-8113D4501D61}" type="slidenum">
              <a:rPr lang="nl-BE" smtClean="0"/>
              <a:t>‹nr.›</a:t>
            </a:fld>
            <a:endParaRPr lang="nl-BE"/>
          </a:p>
        </p:txBody>
      </p:sp>
    </p:spTree>
    <p:extLst>
      <p:ext uri="{BB962C8B-B14F-4D97-AF65-F5344CB8AC3E}">
        <p14:creationId xmlns:p14="http://schemas.microsoft.com/office/powerpoint/2010/main" val="3641039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3AB47A-C44C-7ED9-ACAF-69FCCDC26F0F}"/>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75AA6E4-C477-F197-9FE2-789F65806F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4FD8F53-BBC4-4392-5E32-BA967D6C323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178A6D83-7756-A382-166C-1258ABE5E1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9B5D107-7350-B6D1-2714-64866C8D84E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D02886EC-6028-18D7-64F8-E9C9C3710AFA}"/>
              </a:ext>
            </a:extLst>
          </p:cNvPr>
          <p:cNvSpPr>
            <a:spLocks noGrp="1"/>
          </p:cNvSpPr>
          <p:nvPr>
            <p:ph type="dt" sz="half" idx="10"/>
          </p:nvPr>
        </p:nvSpPr>
        <p:spPr/>
        <p:txBody>
          <a:bodyPr/>
          <a:lstStyle/>
          <a:p>
            <a:fld id="{3D2568F3-930F-4662-AFD7-927885081267}" type="datetimeFigureOut">
              <a:rPr lang="nl-BE" smtClean="0"/>
              <a:t>12/05/2025</a:t>
            </a:fld>
            <a:endParaRPr lang="nl-BE"/>
          </a:p>
        </p:txBody>
      </p:sp>
      <p:sp>
        <p:nvSpPr>
          <p:cNvPr id="8" name="Tijdelijke aanduiding voor voettekst 7">
            <a:extLst>
              <a:ext uri="{FF2B5EF4-FFF2-40B4-BE49-F238E27FC236}">
                <a16:creationId xmlns:a16="http://schemas.microsoft.com/office/drawing/2014/main" id="{CFB151FF-89A7-251B-62E4-47B3B0AFFCEC}"/>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3E4D96BF-69BB-CEE9-34A8-7E38A4C3AC12}"/>
              </a:ext>
            </a:extLst>
          </p:cNvPr>
          <p:cNvSpPr>
            <a:spLocks noGrp="1"/>
          </p:cNvSpPr>
          <p:nvPr>
            <p:ph type="sldNum" sz="quarter" idx="12"/>
          </p:nvPr>
        </p:nvSpPr>
        <p:spPr/>
        <p:txBody>
          <a:bodyPr/>
          <a:lstStyle/>
          <a:p>
            <a:fld id="{423E9FB4-B066-4693-B4DE-8113D4501D61}" type="slidenum">
              <a:rPr lang="nl-BE" smtClean="0"/>
              <a:t>‹nr.›</a:t>
            </a:fld>
            <a:endParaRPr lang="nl-BE"/>
          </a:p>
        </p:txBody>
      </p:sp>
    </p:spTree>
    <p:extLst>
      <p:ext uri="{BB962C8B-B14F-4D97-AF65-F5344CB8AC3E}">
        <p14:creationId xmlns:p14="http://schemas.microsoft.com/office/powerpoint/2010/main" val="704962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358EAD-C39A-305D-A719-00E44A277BD8}"/>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BA70FEFD-1D97-D452-42CF-3E96157D4831}"/>
              </a:ext>
            </a:extLst>
          </p:cNvPr>
          <p:cNvSpPr>
            <a:spLocks noGrp="1"/>
          </p:cNvSpPr>
          <p:nvPr>
            <p:ph type="dt" sz="half" idx="10"/>
          </p:nvPr>
        </p:nvSpPr>
        <p:spPr/>
        <p:txBody>
          <a:bodyPr/>
          <a:lstStyle/>
          <a:p>
            <a:fld id="{3D2568F3-930F-4662-AFD7-927885081267}" type="datetimeFigureOut">
              <a:rPr lang="nl-BE" smtClean="0"/>
              <a:t>12/05/2025</a:t>
            </a:fld>
            <a:endParaRPr lang="nl-BE"/>
          </a:p>
        </p:txBody>
      </p:sp>
      <p:sp>
        <p:nvSpPr>
          <p:cNvPr id="4" name="Tijdelijke aanduiding voor voettekst 3">
            <a:extLst>
              <a:ext uri="{FF2B5EF4-FFF2-40B4-BE49-F238E27FC236}">
                <a16:creationId xmlns:a16="http://schemas.microsoft.com/office/drawing/2014/main" id="{2B23F518-CE84-127C-A825-A6980BA333F9}"/>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9E029C08-4FE6-D962-994D-9B1E1A365EA8}"/>
              </a:ext>
            </a:extLst>
          </p:cNvPr>
          <p:cNvSpPr>
            <a:spLocks noGrp="1"/>
          </p:cNvSpPr>
          <p:nvPr>
            <p:ph type="sldNum" sz="quarter" idx="12"/>
          </p:nvPr>
        </p:nvSpPr>
        <p:spPr/>
        <p:txBody>
          <a:bodyPr/>
          <a:lstStyle/>
          <a:p>
            <a:fld id="{423E9FB4-B066-4693-B4DE-8113D4501D61}" type="slidenum">
              <a:rPr lang="nl-BE" smtClean="0"/>
              <a:t>‹nr.›</a:t>
            </a:fld>
            <a:endParaRPr lang="nl-BE"/>
          </a:p>
        </p:txBody>
      </p:sp>
    </p:spTree>
    <p:extLst>
      <p:ext uri="{BB962C8B-B14F-4D97-AF65-F5344CB8AC3E}">
        <p14:creationId xmlns:p14="http://schemas.microsoft.com/office/powerpoint/2010/main" val="1891169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EC50A3A-F360-2F07-C978-51CEF1E5D6D9}"/>
              </a:ext>
            </a:extLst>
          </p:cNvPr>
          <p:cNvSpPr>
            <a:spLocks noGrp="1"/>
          </p:cNvSpPr>
          <p:nvPr>
            <p:ph type="dt" sz="half" idx="10"/>
          </p:nvPr>
        </p:nvSpPr>
        <p:spPr/>
        <p:txBody>
          <a:bodyPr/>
          <a:lstStyle/>
          <a:p>
            <a:fld id="{3D2568F3-930F-4662-AFD7-927885081267}" type="datetimeFigureOut">
              <a:rPr lang="nl-BE" smtClean="0"/>
              <a:t>12/05/2025</a:t>
            </a:fld>
            <a:endParaRPr lang="nl-BE"/>
          </a:p>
        </p:txBody>
      </p:sp>
      <p:sp>
        <p:nvSpPr>
          <p:cNvPr id="3" name="Tijdelijke aanduiding voor voettekst 2">
            <a:extLst>
              <a:ext uri="{FF2B5EF4-FFF2-40B4-BE49-F238E27FC236}">
                <a16:creationId xmlns:a16="http://schemas.microsoft.com/office/drawing/2014/main" id="{06A7EA79-F7AC-155A-AEFB-C514E5F65791}"/>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3DD68812-EAC4-EA79-C492-94E687E1CA07}"/>
              </a:ext>
            </a:extLst>
          </p:cNvPr>
          <p:cNvSpPr>
            <a:spLocks noGrp="1"/>
          </p:cNvSpPr>
          <p:nvPr>
            <p:ph type="sldNum" sz="quarter" idx="12"/>
          </p:nvPr>
        </p:nvSpPr>
        <p:spPr/>
        <p:txBody>
          <a:bodyPr/>
          <a:lstStyle/>
          <a:p>
            <a:fld id="{423E9FB4-B066-4693-B4DE-8113D4501D61}" type="slidenum">
              <a:rPr lang="nl-BE" smtClean="0"/>
              <a:t>‹nr.›</a:t>
            </a:fld>
            <a:endParaRPr lang="nl-BE"/>
          </a:p>
        </p:txBody>
      </p:sp>
    </p:spTree>
    <p:extLst>
      <p:ext uri="{BB962C8B-B14F-4D97-AF65-F5344CB8AC3E}">
        <p14:creationId xmlns:p14="http://schemas.microsoft.com/office/powerpoint/2010/main" val="1038757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BC91D-EF25-81B1-AB79-2756C3CB834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0BBD1CD-EEC3-B215-AD5E-D5E7B6BC45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B579BA29-E76C-0930-598C-A4FBB6505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E5C02B0-E830-254B-E0F0-6F20CCA4BC20}"/>
              </a:ext>
            </a:extLst>
          </p:cNvPr>
          <p:cNvSpPr>
            <a:spLocks noGrp="1"/>
          </p:cNvSpPr>
          <p:nvPr>
            <p:ph type="dt" sz="half" idx="10"/>
          </p:nvPr>
        </p:nvSpPr>
        <p:spPr/>
        <p:txBody>
          <a:bodyPr/>
          <a:lstStyle/>
          <a:p>
            <a:fld id="{3D2568F3-930F-4662-AFD7-927885081267}" type="datetimeFigureOut">
              <a:rPr lang="nl-BE" smtClean="0"/>
              <a:t>12/05/2025</a:t>
            </a:fld>
            <a:endParaRPr lang="nl-BE"/>
          </a:p>
        </p:txBody>
      </p:sp>
      <p:sp>
        <p:nvSpPr>
          <p:cNvPr id="6" name="Tijdelijke aanduiding voor voettekst 5">
            <a:extLst>
              <a:ext uri="{FF2B5EF4-FFF2-40B4-BE49-F238E27FC236}">
                <a16:creationId xmlns:a16="http://schemas.microsoft.com/office/drawing/2014/main" id="{BD8C7E36-DCCE-0B5C-F3FA-1130CF0E6B3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57569B1-90AE-EDFD-D930-7C21A2C9F53F}"/>
              </a:ext>
            </a:extLst>
          </p:cNvPr>
          <p:cNvSpPr>
            <a:spLocks noGrp="1"/>
          </p:cNvSpPr>
          <p:nvPr>
            <p:ph type="sldNum" sz="quarter" idx="12"/>
          </p:nvPr>
        </p:nvSpPr>
        <p:spPr/>
        <p:txBody>
          <a:bodyPr/>
          <a:lstStyle/>
          <a:p>
            <a:fld id="{423E9FB4-B066-4693-B4DE-8113D4501D61}" type="slidenum">
              <a:rPr lang="nl-BE" smtClean="0"/>
              <a:t>‹nr.›</a:t>
            </a:fld>
            <a:endParaRPr lang="nl-BE"/>
          </a:p>
        </p:txBody>
      </p:sp>
    </p:spTree>
    <p:extLst>
      <p:ext uri="{BB962C8B-B14F-4D97-AF65-F5344CB8AC3E}">
        <p14:creationId xmlns:p14="http://schemas.microsoft.com/office/powerpoint/2010/main" val="62617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B648C8-CD5C-3053-BE90-DDC93915FC5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70422C5C-44BE-E2CC-3542-EDFE644C94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355F4F0D-86BC-3634-D168-E5C4BBBA7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4C106EF-3517-A60E-E225-79F63DA3EDC6}"/>
              </a:ext>
            </a:extLst>
          </p:cNvPr>
          <p:cNvSpPr>
            <a:spLocks noGrp="1"/>
          </p:cNvSpPr>
          <p:nvPr>
            <p:ph type="dt" sz="half" idx="10"/>
          </p:nvPr>
        </p:nvSpPr>
        <p:spPr/>
        <p:txBody>
          <a:bodyPr/>
          <a:lstStyle/>
          <a:p>
            <a:fld id="{3D2568F3-930F-4662-AFD7-927885081267}" type="datetimeFigureOut">
              <a:rPr lang="nl-BE" smtClean="0"/>
              <a:t>12/05/2025</a:t>
            </a:fld>
            <a:endParaRPr lang="nl-BE"/>
          </a:p>
        </p:txBody>
      </p:sp>
      <p:sp>
        <p:nvSpPr>
          <p:cNvPr id="6" name="Tijdelijke aanduiding voor voettekst 5">
            <a:extLst>
              <a:ext uri="{FF2B5EF4-FFF2-40B4-BE49-F238E27FC236}">
                <a16:creationId xmlns:a16="http://schemas.microsoft.com/office/drawing/2014/main" id="{65896E9C-48DB-4EC3-8708-BB157E6F4EEB}"/>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79E215F-751B-D5D2-2AB7-6BF70A66E3CE}"/>
              </a:ext>
            </a:extLst>
          </p:cNvPr>
          <p:cNvSpPr>
            <a:spLocks noGrp="1"/>
          </p:cNvSpPr>
          <p:nvPr>
            <p:ph type="sldNum" sz="quarter" idx="12"/>
          </p:nvPr>
        </p:nvSpPr>
        <p:spPr/>
        <p:txBody>
          <a:bodyPr/>
          <a:lstStyle/>
          <a:p>
            <a:fld id="{423E9FB4-B066-4693-B4DE-8113D4501D61}" type="slidenum">
              <a:rPr lang="nl-BE" smtClean="0"/>
              <a:t>‹nr.›</a:t>
            </a:fld>
            <a:endParaRPr lang="nl-BE"/>
          </a:p>
        </p:txBody>
      </p:sp>
    </p:spTree>
    <p:extLst>
      <p:ext uri="{BB962C8B-B14F-4D97-AF65-F5344CB8AC3E}">
        <p14:creationId xmlns:p14="http://schemas.microsoft.com/office/powerpoint/2010/main" val="2840061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B89E176-D6CB-E1EE-2BFD-A455B42CC3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FEA7D04-4D74-D486-1D0E-A6166556F7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0CA4B6A-4314-A1A2-82F7-1677484504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2568F3-930F-4662-AFD7-927885081267}" type="datetimeFigureOut">
              <a:rPr lang="nl-BE" smtClean="0"/>
              <a:t>12/05/2025</a:t>
            </a:fld>
            <a:endParaRPr lang="nl-BE"/>
          </a:p>
        </p:txBody>
      </p:sp>
      <p:sp>
        <p:nvSpPr>
          <p:cNvPr id="5" name="Tijdelijke aanduiding voor voettekst 4">
            <a:extLst>
              <a:ext uri="{FF2B5EF4-FFF2-40B4-BE49-F238E27FC236}">
                <a16:creationId xmlns:a16="http://schemas.microsoft.com/office/drawing/2014/main" id="{2B83CFC3-456B-A08A-E095-2F49A061CF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BE"/>
          </a:p>
        </p:txBody>
      </p:sp>
      <p:sp>
        <p:nvSpPr>
          <p:cNvPr id="6" name="Tijdelijke aanduiding voor dianummer 5">
            <a:extLst>
              <a:ext uri="{FF2B5EF4-FFF2-40B4-BE49-F238E27FC236}">
                <a16:creationId xmlns:a16="http://schemas.microsoft.com/office/drawing/2014/main" id="{38F9FE0C-8017-2C8F-1A6D-8028337B1A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3E9FB4-B066-4693-B4DE-8113D4501D61}" type="slidenum">
              <a:rPr lang="nl-BE" smtClean="0"/>
              <a:t>‹nr.›</a:t>
            </a:fld>
            <a:endParaRPr lang="nl-BE"/>
          </a:p>
        </p:txBody>
      </p:sp>
    </p:spTree>
    <p:extLst>
      <p:ext uri="{BB962C8B-B14F-4D97-AF65-F5344CB8AC3E}">
        <p14:creationId xmlns:p14="http://schemas.microsoft.com/office/powerpoint/2010/main" val="650501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22A_47277EFD.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EC728A8C-5EB9-84A9-AA4D-07838F84B452}"/>
              </a:ext>
            </a:extLst>
          </p:cNvPr>
          <p:cNvPicPr>
            <a:picLocks noChangeAspect="1"/>
          </p:cNvPicPr>
          <p:nvPr/>
        </p:nvPicPr>
        <p:blipFill>
          <a:blip r:embed="rId3"/>
          <a:srcRect/>
          <a:stretch>
            <a:fillRect/>
          </a:stretch>
        </p:blipFill>
        <p:spPr>
          <a:xfrm>
            <a:off x="-686718" y="2"/>
            <a:ext cx="12878718" cy="6857999"/>
          </a:xfrm>
          <a:custGeom>
            <a:avLst/>
            <a:gdLst/>
            <a:ahLst/>
            <a:cxnLst/>
            <a:rect l="l" t="t" r="r" b="b"/>
            <a:pathLst>
              <a:path w="12878718" h="6857999">
                <a:moveTo>
                  <a:pt x="5485719" y="3550445"/>
                </a:moveTo>
                <a:lnTo>
                  <a:pt x="5726053" y="3550445"/>
                </a:lnTo>
                <a:cubicBezTo>
                  <a:pt x="5818899" y="3550445"/>
                  <a:pt x="5893055" y="3564618"/>
                  <a:pt x="5948516" y="3592965"/>
                </a:cubicBezTo>
                <a:cubicBezTo>
                  <a:pt x="6003977" y="3621312"/>
                  <a:pt x="6031709" y="3672461"/>
                  <a:pt x="6031709" y="3746409"/>
                </a:cubicBezTo>
                <a:cubicBezTo>
                  <a:pt x="6031709" y="3790779"/>
                  <a:pt x="6022465" y="3826726"/>
                  <a:pt x="6003977" y="3854252"/>
                </a:cubicBezTo>
                <a:cubicBezTo>
                  <a:pt x="5985490" y="3881777"/>
                  <a:pt x="5961457" y="3903140"/>
                  <a:pt x="5931877" y="3918341"/>
                </a:cubicBezTo>
                <a:cubicBezTo>
                  <a:pt x="5902298" y="3933542"/>
                  <a:pt x="5869431" y="3944018"/>
                  <a:pt x="5833279" y="3949769"/>
                </a:cubicBezTo>
                <a:cubicBezTo>
                  <a:pt x="5797126" y="3955521"/>
                  <a:pt x="5762205" y="3958396"/>
                  <a:pt x="5728518" y="3958396"/>
                </a:cubicBezTo>
                <a:lnTo>
                  <a:pt x="5485719" y="3958396"/>
                </a:lnTo>
                <a:close/>
                <a:moveTo>
                  <a:pt x="5485719" y="2863952"/>
                </a:moveTo>
                <a:lnTo>
                  <a:pt x="5697705" y="2863952"/>
                </a:lnTo>
                <a:cubicBezTo>
                  <a:pt x="5788909" y="2863952"/>
                  <a:pt x="5857723" y="2877714"/>
                  <a:pt x="5904146" y="2905240"/>
                </a:cubicBezTo>
                <a:cubicBezTo>
                  <a:pt x="5950570" y="2932766"/>
                  <a:pt x="5973782" y="2976929"/>
                  <a:pt x="5973782" y="3037732"/>
                </a:cubicBezTo>
                <a:cubicBezTo>
                  <a:pt x="5973782" y="3101821"/>
                  <a:pt x="5951391" y="3150298"/>
                  <a:pt x="5906611" y="3183165"/>
                </a:cubicBezTo>
                <a:cubicBezTo>
                  <a:pt x="5861831" y="3216031"/>
                  <a:pt x="5799180" y="3232464"/>
                  <a:pt x="5718658" y="3232464"/>
                </a:cubicBezTo>
                <a:lnTo>
                  <a:pt x="5485719" y="3232464"/>
                </a:lnTo>
                <a:close/>
                <a:moveTo>
                  <a:pt x="8123892" y="2520089"/>
                </a:moveTo>
                <a:lnTo>
                  <a:pt x="8800525" y="4307189"/>
                </a:lnTo>
                <a:lnTo>
                  <a:pt x="9231894" y="4307189"/>
                </a:lnTo>
                <a:lnTo>
                  <a:pt x="9920852" y="2520089"/>
                </a:lnTo>
                <a:lnTo>
                  <a:pt x="9443881" y="2520089"/>
                </a:lnTo>
                <a:lnTo>
                  <a:pt x="9033464" y="3787081"/>
                </a:lnTo>
                <a:lnTo>
                  <a:pt x="9022372" y="3787081"/>
                </a:lnTo>
                <a:lnTo>
                  <a:pt x="8608258" y="2520089"/>
                </a:lnTo>
                <a:close/>
                <a:moveTo>
                  <a:pt x="6680218" y="2520089"/>
                </a:moveTo>
                <a:lnTo>
                  <a:pt x="6680218" y="2886136"/>
                </a:lnTo>
                <a:lnTo>
                  <a:pt x="7510911" y="2886136"/>
                </a:lnTo>
                <a:lnTo>
                  <a:pt x="6660498" y="3933747"/>
                </a:lnTo>
                <a:lnTo>
                  <a:pt x="6660498" y="4307189"/>
                </a:lnTo>
                <a:lnTo>
                  <a:pt x="8069226" y="4307189"/>
                </a:lnTo>
                <a:lnTo>
                  <a:pt x="8069226" y="3933747"/>
                </a:lnTo>
                <a:lnTo>
                  <a:pt x="7180606" y="3933747"/>
                </a:lnTo>
                <a:lnTo>
                  <a:pt x="8050738" y="2866417"/>
                </a:lnTo>
                <a:lnTo>
                  <a:pt x="8050738" y="2520089"/>
                </a:lnTo>
                <a:close/>
                <a:moveTo>
                  <a:pt x="5070372" y="2520089"/>
                </a:moveTo>
                <a:lnTo>
                  <a:pt x="5070372" y="4307189"/>
                </a:lnTo>
                <a:lnTo>
                  <a:pt x="5781514" y="4307189"/>
                </a:lnTo>
                <a:cubicBezTo>
                  <a:pt x="5866966" y="4307189"/>
                  <a:pt x="5950570" y="4298356"/>
                  <a:pt x="6032325" y="4280691"/>
                </a:cubicBezTo>
                <a:cubicBezTo>
                  <a:pt x="6114079" y="4263025"/>
                  <a:pt x="6187002" y="4234062"/>
                  <a:pt x="6251090" y="4193801"/>
                </a:cubicBezTo>
                <a:cubicBezTo>
                  <a:pt x="6315179" y="4153540"/>
                  <a:pt x="6366533" y="4100132"/>
                  <a:pt x="6405151" y="4033578"/>
                </a:cubicBezTo>
                <a:cubicBezTo>
                  <a:pt x="6443768" y="3967024"/>
                  <a:pt x="6463077" y="3884858"/>
                  <a:pt x="6463077" y="3787081"/>
                </a:cubicBezTo>
                <a:cubicBezTo>
                  <a:pt x="6463077" y="3727922"/>
                  <a:pt x="6453423" y="3674925"/>
                  <a:pt x="6434115" y="3628091"/>
                </a:cubicBezTo>
                <a:cubicBezTo>
                  <a:pt x="6414806" y="3581257"/>
                  <a:pt x="6388717" y="3540174"/>
                  <a:pt x="6355852" y="3504843"/>
                </a:cubicBezTo>
                <a:cubicBezTo>
                  <a:pt x="6322985" y="3469512"/>
                  <a:pt x="6284163" y="3440343"/>
                  <a:pt x="6239382" y="3417337"/>
                </a:cubicBezTo>
                <a:cubicBezTo>
                  <a:pt x="6194601" y="3394330"/>
                  <a:pt x="6147151" y="3378719"/>
                  <a:pt x="6097030" y="3370502"/>
                </a:cubicBezTo>
                <a:lnTo>
                  <a:pt x="6097030" y="3365572"/>
                </a:lnTo>
                <a:cubicBezTo>
                  <a:pt x="6184948" y="3336814"/>
                  <a:pt x="6255815" y="3290185"/>
                  <a:pt x="6309634" y="3225686"/>
                </a:cubicBezTo>
                <a:cubicBezTo>
                  <a:pt x="6363451" y="3161186"/>
                  <a:pt x="6390361" y="3079226"/>
                  <a:pt x="6390361" y="2979805"/>
                </a:cubicBezTo>
                <a:cubicBezTo>
                  <a:pt x="6390361" y="2888601"/>
                  <a:pt x="6371668" y="2813625"/>
                  <a:pt x="6334283" y="2754877"/>
                </a:cubicBezTo>
                <a:cubicBezTo>
                  <a:pt x="6296898" y="2696129"/>
                  <a:pt x="6248831" y="2649500"/>
                  <a:pt x="6190082" y="2614990"/>
                </a:cubicBezTo>
                <a:cubicBezTo>
                  <a:pt x="6131334" y="2580481"/>
                  <a:pt x="6065807" y="2556037"/>
                  <a:pt x="5993501" y="2541657"/>
                </a:cubicBezTo>
                <a:cubicBezTo>
                  <a:pt x="5921196" y="2527279"/>
                  <a:pt x="5850534" y="2520089"/>
                  <a:pt x="5781514" y="2520089"/>
                </a:cubicBezTo>
                <a:close/>
                <a:moveTo>
                  <a:pt x="3123267" y="2520089"/>
                </a:moveTo>
                <a:lnTo>
                  <a:pt x="3799900" y="4307189"/>
                </a:lnTo>
                <a:lnTo>
                  <a:pt x="4231270" y="4307189"/>
                </a:lnTo>
                <a:lnTo>
                  <a:pt x="4920228" y="2520089"/>
                </a:lnTo>
                <a:lnTo>
                  <a:pt x="4443257" y="2520089"/>
                </a:lnTo>
                <a:lnTo>
                  <a:pt x="4032840" y="3787081"/>
                </a:lnTo>
                <a:lnTo>
                  <a:pt x="4021747" y="3787081"/>
                </a:lnTo>
                <a:lnTo>
                  <a:pt x="3607633" y="2520089"/>
                </a:lnTo>
                <a:close/>
                <a:moveTo>
                  <a:pt x="0" y="0"/>
                </a:moveTo>
                <a:lnTo>
                  <a:pt x="12878718" y="0"/>
                </a:lnTo>
                <a:lnTo>
                  <a:pt x="12878718" y="6857999"/>
                </a:lnTo>
                <a:lnTo>
                  <a:pt x="0" y="6857999"/>
                </a:lnTo>
                <a:close/>
              </a:path>
            </a:pathLst>
          </a:custGeom>
        </p:spPr>
      </p:pic>
    </p:spTree>
    <p:extLst>
      <p:ext uri="{BB962C8B-B14F-4D97-AF65-F5344CB8AC3E}">
        <p14:creationId xmlns:p14="http://schemas.microsoft.com/office/powerpoint/2010/main" val="221399720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12627-C348-C22A-E145-928BEF4202A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5446EA9-397A-5C33-759B-A9E0FEF9BD16}"/>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grpSp>
        <p:nvGrpSpPr>
          <p:cNvPr id="4" name="Group 3">
            <a:extLst>
              <a:ext uri="{FF2B5EF4-FFF2-40B4-BE49-F238E27FC236}">
                <a16:creationId xmlns:a16="http://schemas.microsoft.com/office/drawing/2014/main" id="{BB8C3BE5-1210-88BA-6772-A98C401EBFC2}"/>
              </a:ext>
            </a:extLst>
          </p:cNvPr>
          <p:cNvGrpSpPr/>
          <p:nvPr/>
        </p:nvGrpSpPr>
        <p:grpSpPr>
          <a:xfrm>
            <a:off x="10352420" y="4877558"/>
            <a:ext cx="1283938" cy="639091"/>
            <a:chOff x="0" y="0"/>
            <a:chExt cx="1273555" cy="633922"/>
          </a:xfrm>
        </p:grpSpPr>
        <p:sp>
          <p:nvSpPr>
            <p:cNvPr id="5" name="Freeform 4">
              <a:extLst>
                <a:ext uri="{FF2B5EF4-FFF2-40B4-BE49-F238E27FC236}">
                  <a16:creationId xmlns:a16="http://schemas.microsoft.com/office/drawing/2014/main" id="{70C4ABA2-53FC-C5FA-A83C-42972EB63EA6}"/>
                </a:ext>
              </a:extLst>
            </p:cNvPr>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6" name="TextBox 5">
              <a:extLst>
                <a:ext uri="{FF2B5EF4-FFF2-40B4-BE49-F238E27FC236}">
                  <a16:creationId xmlns:a16="http://schemas.microsoft.com/office/drawing/2014/main" id="{E1F5BC9A-C732-24FB-1BA1-A01D498DD15E}"/>
                </a:ext>
              </a:extLst>
            </p:cNvPr>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Freeform 6">
            <a:extLst>
              <a:ext uri="{FF2B5EF4-FFF2-40B4-BE49-F238E27FC236}">
                <a16:creationId xmlns:a16="http://schemas.microsoft.com/office/drawing/2014/main" id="{F3F87330-5451-9F68-9E60-F4B2B9DB71E4}"/>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7" name="Titel 1">
            <a:extLst>
              <a:ext uri="{FF2B5EF4-FFF2-40B4-BE49-F238E27FC236}">
                <a16:creationId xmlns:a16="http://schemas.microsoft.com/office/drawing/2014/main" id="{9D1BF401-2490-46C8-D9F9-3973DF6C3334}"/>
              </a:ext>
            </a:extLst>
          </p:cNvPr>
          <p:cNvSpPr txBox="1">
            <a:spLocks/>
          </p:cNvSpPr>
          <p:nvPr/>
        </p:nvSpPr>
        <p:spPr>
          <a:xfrm>
            <a:off x="377395" y="1028136"/>
            <a:ext cx="10095395" cy="88370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4000" b="1" dirty="0">
                <a:latin typeface="Calibri" panose="020F0502020204030204" pitchFamily="34" charset="0"/>
                <a:ea typeface="Calibri" panose="020F0502020204030204" pitchFamily="34" charset="0"/>
                <a:cs typeface="Calibri" panose="020F0502020204030204" pitchFamily="34" charset="0"/>
              </a:rPr>
              <a:t>Wat is de verhoogde tegemoetkoming (VT)?</a:t>
            </a:r>
          </a:p>
        </p:txBody>
      </p:sp>
      <p:sp>
        <p:nvSpPr>
          <p:cNvPr id="8" name="Tekstvak 7">
            <a:extLst>
              <a:ext uri="{FF2B5EF4-FFF2-40B4-BE49-F238E27FC236}">
                <a16:creationId xmlns:a16="http://schemas.microsoft.com/office/drawing/2014/main" id="{775A8D1B-4057-B0B4-9081-781C93E66A58}"/>
              </a:ext>
            </a:extLst>
          </p:cNvPr>
          <p:cNvSpPr txBox="1"/>
          <p:nvPr/>
        </p:nvSpPr>
        <p:spPr>
          <a:xfrm>
            <a:off x="377395" y="1911844"/>
            <a:ext cx="11437211" cy="2144498"/>
          </a:xfrm>
          <a:prstGeom prst="rect">
            <a:avLst/>
          </a:prstGeom>
          <a:noFill/>
        </p:spPr>
        <p:txBody>
          <a:bodyPr wrap="square" rtlCol="0">
            <a:spAutoFit/>
          </a:bodyPr>
          <a:lstStyle/>
          <a:p>
            <a:pPr marL="381019" indent="-381019">
              <a:buFont typeface="Arial" panose="020B0604020202020204" pitchFamily="34" charset="0"/>
              <a:buChar char="•"/>
            </a:pPr>
            <a:r>
              <a:rPr lang="nl-NL" sz="2667" dirty="0"/>
              <a:t>Voorkeurtarief voor de terugbetaling van geneeskundige verzorging</a:t>
            </a:r>
          </a:p>
          <a:p>
            <a:pPr marL="381019" indent="-381019">
              <a:buFont typeface="Arial" panose="020B0604020202020204" pitchFamily="34" charset="0"/>
              <a:buChar char="•"/>
            </a:pPr>
            <a:r>
              <a:rPr lang="nl-NL" sz="2667" dirty="0"/>
              <a:t>Gericht op gezinnen met een beperkt inkomen, voor een kind met een erkende handicap van minstens 66%,… </a:t>
            </a:r>
          </a:p>
          <a:p>
            <a:pPr marL="381019" indent="-381019">
              <a:buFont typeface="Arial" panose="020B0604020202020204" pitchFamily="34" charset="0"/>
              <a:buChar char="•"/>
            </a:pPr>
            <a:r>
              <a:rPr lang="nl-NL" sz="2667" dirty="0"/>
              <a:t>Bescherming tegen hoge medische kosten</a:t>
            </a:r>
          </a:p>
          <a:p>
            <a:pPr marL="381019" indent="-381019">
              <a:buFont typeface="Arial" panose="020B0604020202020204" pitchFamily="34" charset="0"/>
              <a:buChar char="•"/>
            </a:pPr>
            <a:r>
              <a:rPr lang="nl-NL" sz="2667" dirty="0"/>
              <a:t>Automatisch recht of na inkomensonderzoek</a:t>
            </a:r>
          </a:p>
        </p:txBody>
      </p:sp>
      <p:pic>
        <p:nvPicPr>
          <p:cNvPr id="10" name="Afbeelding 9">
            <a:extLst>
              <a:ext uri="{FF2B5EF4-FFF2-40B4-BE49-F238E27FC236}">
                <a16:creationId xmlns:a16="http://schemas.microsoft.com/office/drawing/2014/main" id="{0D11E914-27B1-394C-1ABE-F955E098ABE4}"/>
              </a:ext>
            </a:extLst>
          </p:cNvPr>
          <p:cNvPicPr>
            <a:picLocks noChangeAspect="1"/>
          </p:cNvPicPr>
          <p:nvPr/>
        </p:nvPicPr>
        <p:blipFill>
          <a:blip r:embed="rId5"/>
          <a:stretch>
            <a:fillRect/>
          </a:stretch>
        </p:blipFill>
        <p:spPr>
          <a:xfrm>
            <a:off x="-10160" y="4803952"/>
            <a:ext cx="3657600" cy="2051825"/>
          </a:xfrm>
          <a:prstGeom prst="rect">
            <a:avLst/>
          </a:prstGeom>
        </p:spPr>
      </p:pic>
    </p:spTree>
    <p:extLst>
      <p:ext uri="{BB962C8B-B14F-4D97-AF65-F5344CB8AC3E}">
        <p14:creationId xmlns:p14="http://schemas.microsoft.com/office/powerpoint/2010/main" val="1389306598"/>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0CFA2-B4F8-D5F3-B79C-57B555AC1EA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4915D80-29DD-E1A4-F990-B59C7E586FF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grpSp>
        <p:nvGrpSpPr>
          <p:cNvPr id="4" name="Group 3">
            <a:extLst>
              <a:ext uri="{FF2B5EF4-FFF2-40B4-BE49-F238E27FC236}">
                <a16:creationId xmlns:a16="http://schemas.microsoft.com/office/drawing/2014/main" id="{E2938E4E-EBFB-9D6A-3940-931D7A3E5C2D}"/>
              </a:ext>
            </a:extLst>
          </p:cNvPr>
          <p:cNvGrpSpPr/>
          <p:nvPr/>
        </p:nvGrpSpPr>
        <p:grpSpPr>
          <a:xfrm>
            <a:off x="10352420" y="4877558"/>
            <a:ext cx="1283938" cy="639091"/>
            <a:chOff x="0" y="0"/>
            <a:chExt cx="1273555" cy="633922"/>
          </a:xfrm>
        </p:grpSpPr>
        <p:sp>
          <p:nvSpPr>
            <p:cNvPr id="5" name="Freeform 4">
              <a:extLst>
                <a:ext uri="{FF2B5EF4-FFF2-40B4-BE49-F238E27FC236}">
                  <a16:creationId xmlns:a16="http://schemas.microsoft.com/office/drawing/2014/main" id="{0735D69C-B26A-95D7-E831-5BBF963528D5}"/>
                </a:ext>
              </a:extLst>
            </p:cNvPr>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6" name="TextBox 5">
              <a:extLst>
                <a:ext uri="{FF2B5EF4-FFF2-40B4-BE49-F238E27FC236}">
                  <a16:creationId xmlns:a16="http://schemas.microsoft.com/office/drawing/2014/main" id="{39C8BDF6-BB6A-23CF-7F3D-3E4BD1C6CFDA}"/>
                </a:ext>
              </a:extLst>
            </p:cNvPr>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Freeform 6">
            <a:extLst>
              <a:ext uri="{FF2B5EF4-FFF2-40B4-BE49-F238E27FC236}">
                <a16:creationId xmlns:a16="http://schemas.microsoft.com/office/drawing/2014/main" id="{C13BC5DB-D6A2-A9E0-1C70-144CB5B32279}"/>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7" name="Titel 1">
            <a:extLst>
              <a:ext uri="{FF2B5EF4-FFF2-40B4-BE49-F238E27FC236}">
                <a16:creationId xmlns:a16="http://schemas.microsoft.com/office/drawing/2014/main" id="{95460D9E-5A2A-1157-4C53-21DC40E1D0E2}"/>
              </a:ext>
            </a:extLst>
          </p:cNvPr>
          <p:cNvSpPr txBox="1">
            <a:spLocks/>
          </p:cNvSpPr>
          <p:nvPr/>
        </p:nvSpPr>
        <p:spPr>
          <a:xfrm>
            <a:off x="377395" y="1028136"/>
            <a:ext cx="7010400" cy="88370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4000" b="1" dirty="0">
                <a:latin typeface="Calibri" panose="020F0502020204030204" pitchFamily="34" charset="0"/>
                <a:ea typeface="Calibri" panose="020F0502020204030204" pitchFamily="34" charset="0"/>
                <a:cs typeface="Calibri" panose="020F0502020204030204" pitchFamily="34" charset="0"/>
              </a:rPr>
              <a:t>Aanvraagvoorwaarden</a:t>
            </a:r>
          </a:p>
        </p:txBody>
      </p:sp>
      <p:sp>
        <p:nvSpPr>
          <p:cNvPr id="8" name="Tekstvak 7">
            <a:extLst>
              <a:ext uri="{FF2B5EF4-FFF2-40B4-BE49-F238E27FC236}">
                <a16:creationId xmlns:a16="http://schemas.microsoft.com/office/drawing/2014/main" id="{26CAC432-A8B8-A7E4-5D62-8E2D8CEEDFD2}"/>
              </a:ext>
            </a:extLst>
          </p:cNvPr>
          <p:cNvSpPr txBox="1"/>
          <p:nvPr/>
        </p:nvSpPr>
        <p:spPr>
          <a:xfrm>
            <a:off x="377395" y="1911844"/>
            <a:ext cx="11437211" cy="2144498"/>
          </a:xfrm>
          <a:prstGeom prst="rect">
            <a:avLst/>
          </a:prstGeom>
          <a:noFill/>
        </p:spPr>
        <p:txBody>
          <a:bodyPr wrap="square" rtlCol="0">
            <a:spAutoFit/>
          </a:bodyPr>
          <a:lstStyle/>
          <a:p>
            <a:pPr marL="228611" indent="-228611">
              <a:buFont typeface="Arial" panose="020B0604020202020204" pitchFamily="34" charset="0"/>
              <a:buChar char="•"/>
            </a:pPr>
            <a:r>
              <a:rPr lang="nl-NL" sz="2667" dirty="0"/>
              <a:t>Inkomen mag inkomensgrens niet overschrijden</a:t>
            </a:r>
          </a:p>
          <a:p>
            <a:pPr marL="533427" lvl="1" indent="-228611">
              <a:buFont typeface="Arial" panose="020B0604020202020204" pitchFamily="34" charset="0"/>
              <a:buChar char="•"/>
            </a:pPr>
            <a:r>
              <a:rPr lang="nl-NL" sz="2667" dirty="0"/>
              <a:t>2025-grens: €27.370,91 + €5.067,11 per bijkomend gezinslid (refertejaar 2024)</a:t>
            </a:r>
          </a:p>
          <a:p>
            <a:pPr marL="228611" indent="-228611">
              <a:buFont typeface="Arial" panose="020B0604020202020204" pitchFamily="34" charset="0"/>
              <a:buChar char="•"/>
            </a:pPr>
            <a:r>
              <a:rPr lang="nl-NL" sz="2667" dirty="0"/>
              <a:t>Controlemechanismen: ziekenfonds verifieert via fiscale informatie of het recht behouden blijft</a:t>
            </a:r>
          </a:p>
        </p:txBody>
      </p:sp>
      <p:sp>
        <p:nvSpPr>
          <p:cNvPr id="11" name="Freeform 7">
            <a:extLst>
              <a:ext uri="{FF2B5EF4-FFF2-40B4-BE49-F238E27FC236}">
                <a16:creationId xmlns:a16="http://schemas.microsoft.com/office/drawing/2014/main" id="{83BD7858-08C6-8CAC-AB81-B228C8EDE38B}"/>
              </a:ext>
            </a:extLst>
          </p:cNvPr>
          <p:cNvSpPr/>
          <p:nvPr/>
        </p:nvSpPr>
        <p:spPr>
          <a:xfrm>
            <a:off x="-254000" y="3367443"/>
            <a:ext cx="6047127" cy="3847484"/>
          </a:xfrm>
          <a:custGeom>
            <a:avLst/>
            <a:gdLst/>
            <a:ahLst/>
            <a:cxnLst/>
            <a:rect l="l" t="t" r="r" b="b"/>
            <a:pathLst>
              <a:path w="9070690" h="5771226">
                <a:moveTo>
                  <a:pt x="0" y="0"/>
                </a:moveTo>
                <a:lnTo>
                  <a:pt x="9070690" y="0"/>
                </a:lnTo>
                <a:lnTo>
                  <a:pt x="9070690" y="5771226"/>
                </a:lnTo>
                <a:lnTo>
                  <a:pt x="0" y="5771226"/>
                </a:lnTo>
                <a:lnTo>
                  <a:pt x="0" y="0"/>
                </a:lnTo>
                <a:close/>
              </a:path>
            </a:pathLst>
          </a:custGeom>
          <a:blipFill>
            <a:blip r:embed="rId5"/>
            <a:stretch>
              <a:fillRect/>
            </a:stretch>
          </a:blipFill>
        </p:spPr>
        <p:txBody>
          <a:bodyPr/>
          <a:lstStyle/>
          <a:p>
            <a:endParaRPr lang="nl-BE" sz="1200"/>
          </a:p>
        </p:txBody>
      </p:sp>
    </p:spTree>
    <p:extLst>
      <p:ext uri="{BB962C8B-B14F-4D97-AF65-F5344CB8AC3E}">
        <p14:creationId xmlns:p14="http://schemas.microsoft.com/office/powerpoint/2010/main" val="255236204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2053E-3893-62AC-4DFC-9E6D09F5036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40E588C-C94A-DB84-65A4-5707A72764F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125" r="-66850" b="-54499"/>
            </a:stretch>
          </a:blipFill>
        </p:spPr>
        <p:txBody>
          <a:bodyPr/>
          <a:lstStyle/>
          <a:p>
            <a:endParaRPr lang="nl-BE" sz="1200" dirty="0"/>
          </a:p>
        </p:txBody>
      </p:sp>
      <p:grpSp>
        <p:nvGrpSpPr>
          <p:cNvPr id="4" name="Group 3">
            <a:extLst>
              <a:ext uri="{FF2B5EF4-FFF2-40B4-BE49-F238E27FC236}">
                <a16:creationId xmlns:a16="http://schemas.microsoft.com/office/drawing/2014/main" id="{55CDCAB4-43D6-3B10-E250-D8E036269BF2}"/>
              </a:ext>
            </a:extLst>
          </p:cNvPr>
          <p:cNvGrpSpPr/>
          <p:nvPr/>
        </p:nvGrpSpPr>
        <p:grpSpPr>
          <a:xfrm>
            <a:off x="10352420" y="4877558"/>
            <a:ext cx="1283938" cy="639091"/>
            <a:chOff x="0" y="0"/>
            <a:chExt cx="1273555" cy="633922"/>
          </a:xfrm>
        </p:grpSpPr>
        <p:sp>
          <p:nvSpPr>
            <p:cNvPr id="5" name="Freeform 4">
              <a:extLst>
                <a:ext uri="{FF2B5EF4-FFF2-40B4-BE49-F238E27FC236}">
                  <a16:creationId xmlns:a16="http://schemas.microsoft.com/office/drawing/2014/main" id="{495DC388-F8DE-57CE-D1C3-88722867627F}"/>
                </a:ext>
              </a:extLst>
            </p:cNvPr>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6" name="TextBox 5">
              <a:extLst>
                <a:ext uri="{FF2B5EF4-FFF2-40B4-BE49-F238E27FC236}">
                  <a16:creationId xmlns:a16="http://schemas.microsoft.com/office/drawing/2014/main" id="{B11C09C5-D03B-156B-D9AE-D2881286E545}"/>
                </a:ext>
              </a:extLst>
            </p:cNvPr>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Freeform 6">
            <a:extLst>
              <a:ext uri="{FF2B5EF4-FFF2-40B4-BE49-F238E27FC236}">
                <a16:creationId xmlns:a16="http://schemas.microsoft.com/office/drawing/2014/main" id="{3DBB992A-D500-ED0F-AE38-D24F779BEF97}"/>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3"/>
            <a:stretch>
              <a:fillRect/>
            </a:stretch>
          </a:blipFill>
        </p:spPr>
        <p:txBody>
          <a:bodyPr/>
          <a:lstStyle/>
          <a:p>
            <a:endParaRPr lang="nl-BE" sz="1200"/>
          </a:p>
        </p:txBody>
      </p:sp>
      <p:sp>
        <p:nvSpPr>
          <p:cNvPr id="7" name="Titel 1">
            <a:extLst>
              <a:ext uri="{FF2B5EF4-FFF2-40B4-BE49-F238E27FC236}">
                <a16:creationId xmlns:a16="http://schemas.microsoft.com/office/drawing/2014/main" id="{C00A9CE2-DAE0-C588-22D6-1C42E239CC42}"/>
              </a:ext>
            </a:extLst>
          </p:cNvPr>
          <p:cNvSpPr txBox="1">
            <a:spLocks/>
          </p:cNvSpPr>
          <p:nvPr/>
        </p:nvSpPr>
        <p:spPr>
          <a:xfrm>
            <a:off x="377395" y="1028136"/>
            <a:ext cx="8860390" cy="88370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4000" b="1" dirty="0">
                <a:latin typeface="Calibri" panose="020F0502020204030204" pitchFamily="34" charset="0"/>
                <a:ea typeface="Calibri" panose="020F0502020204030204" pitchFamily="34" charset="0"/>
                <a:cs typeface="Calibri" panose="020F0502020204030204" pitchFamily="34" charset="0"/>
              </a:rPr>
              <a:t>Voordelen voor rechthebbenden</a:t>
            </a:r>
          </a:p>
        </p:txBody>
      </p:sp>
      <p:sp>
        <p:nvSpPr>
          <p:cNvPr id="8" name="Tekstvak 7">
            <a:extLst>
              <a:ext uri="{FF2B5EF4-FFF2-40B4-BE49-F238E27FC236}">
                <a16:creationId xmlns:a16="http://schemas.microsoft.com/office/drawing/2014/main" id="{83CB36D0-52AB-1143-B0DD-96AEF025C38B}"/>
              </a:ext>
            </a:extLst>
          </p:cNvPr>
          <p:cNvSpPr txBox="1"/>
          <p:nvPr/>
        </p:nvSpPr>
        <p:spPr>
          <a:xfrm>
            <a:off x="377395" y="2356751"/>
            <a:ext cx="7344205" cy="2144498"/>
          </a:xfrm>
          <a:prstGeom prst="rect">
            <a:avLst/>
          </a:prstGeom>
          <a:noFill/>
        </p:spPr>
        <p:txBody>
          <a:bodyPr wrap="square" rtlCol="0">
            <a:spAutoFit/>
          </a:bodyPr>
          <a:lstStyle/>
          <a:p>
            <a:pPr marL="228611" indent="-228611">
              <a:buFont typeface="Arial" panose="020B0604020202020204" pitchFamily="34" charset="0"/>
              <a:buChar char="•"/>
            </a:pPr>
            <a:r>
              <a:rPr lang="nl-NL" sz="2667" dirty="0"/>
              <a:t>Grotere terugbetaling van ziektekosten</a:t>
            </a:r>
          </a:p>
          <a:p>
            <a:pPr marL="228611" indent="-228611">
              <a:buFont typeface="Arial" panose="020B0604020202020204" pitchFamily="34" charset="0"/>
              <a:buChar char="•"/>
            </a:pPr>
            <a:r>
              <a:rPr lang="nl-NL" sz="2667" dirty="0"/>
              <a:t>Geen supplementen</a:t>
            </a:r>
          </a:p>
          <a:p>
            <a:pPr marL="228611" indent="-228611">
              <a:buFont typeface="Arial" panose="020B0604020202020204" pitchFamily="34" charset="0"/>
              <a:buChar char="•"/>
            </a:pPr>
            <a:r>
              <a:rPr lang="nl-NL" sz="2667" dirty="0"/>
              <a:t>Lagere kosten bij ziekenhuisopname</a:t>
            </a:r>
          </a:p>
          <a:p>
            <a:pPr marL="228611" indent="-228611">
              <a:buFont typeface="Arial" panose="020B0604020202020204" pitchFamily="34" charset="0"/>
              <a:buChar char="•"/>
            </a:pPr>
            <a:r>
              <a:rPr lang="nl-NL" sz="2667" dirty="0"/>
              <a:t>Recht op de sociale maximumfactuur</a:t>
            </a:r>
          </a:p>
          <a:p>
            <a:pPr marL="228611" indent="-228611">
              <a:buFont typeface="Arial" panose="020B0604020202020204" pitchFamily="34" charset="0"/>
              <a:buChar char="•"/>
            </a:pPr>
            <a:r>
              <a:rPr lang="nl-NL" sz="2667" dirty="0"/>
              <a:t>Extra voordelen bij andere instanties</a:t>
            </a:r>
          </a:p>
        </p:txBody>
      </p:sp>
    </p:spTree>
    <p:extLst>
      <p:ext uri="{BB962C8B-B14F-4D97-AF65-F5344CB8AC3E}">
        <p14:creationId xmlns:p14="http://schemas.microsoft.com/office/powerpoint/2010/main" val="1877110885"/>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E8D9C-BE21-9413-B7C6-79F42E2A2AE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91D4B6F-0174-B96F-8238-ABF2AB84E52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grpSp>
        <p:nvGrpSpPr>
          <p:cNvPr id="4" name="Group 3">
            <a:extLst>
              <a:ext uri="{FF2B5EF4-FFF2-40B4-BE49-F238E27FC236}">
                <a16:creationId xmlns:a16="http://schemas.microsoft.com/office/drawing/2014/main" id="{42987319-20A5-52D8-0185-469F90C77F11}"/>
              </a:ext>
            </a:extLst>
          </p:cNvPr>
          <p:cNvGrpSpPr/>
          <p:nvPr/>
        </p:nvGrpSpPr>
        <p:grpSpPr>
          <a:xfrm>
            <a:off x="10352420" y="4877558"/>
            <a:ext cx="1283938" cy="639091"/>
            <a:chOff x="0" y="0"/>
            <a:chExt cx="1273555" cy="633922"/>
          </a:xfrm>
        </p:grpSpPr>
        <p:sp>
          <p:nvSpPr>
            <p:cNvPr id="5" name="Freeform 4">
              <a:extLst>
                <a:ext uri="{FF2B5EF4-FFF2-40B4-BE49-F238E27FC236}">
                  <a16:creationId xmlns:a16="http://schemas.microsoft.com/office/drawing/2014/main" id="{238258ED-0325-D966-7A60-2601FC9FD6C9}"/>
                </a:ext>
              </a:extLst>
            </p:cNvPr>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6" name="TextBox 5">
              <a:extLst>
                <a:ext uri="{FF2B5EF4-FFF2-40B4-BE49-F238E27FC236}">
                  <a16:creationId xmlns:a16="http://schemas.microsoft.com/office/drawing/2014/main" id="{EEF1EDC7-FC4E-8A21-CA74-68DB3A86474F}"/>
                </a:ext>
              </a:extLst>
            </p:cNvPr>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Freeform 6">
            <a:extLst>
              <a:ext uri="{FF2B5EF4-FFF2-40B4-BE49-F238E27FC236}">
                <a16:creationId xmlns:a16="http://schemas.microsoft.com/office/drawing/2014/main" id="{AA6BC610-3709-B35C-4177-F2516AD06418}"/>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pic>
        <p:nvPicPr>
          <p:cNvPr id="9" name="Afbeelding 8">
            <a:extLst>
              <a:ext uri="{FF2B5EF4-FFF2-40B4-BE49-F238E27FC236}">
                <a16:creationId xmlns:a16="http://schemas.microsoft.com/office/drawing/2014/main" id="{BB6A2587-EA63-16F8-D07A-C20B8A1366E3}"/>
              </a:ext>
            </a:extLst>
          </p:cNvPr>
          <p:cNvPicPr>
            <a:picLocks noChangeAspect="1"/>
          </p:cNvPicPr>
          <p:nvPr/>
        </p:nvPicPr>
        <p:blipFill>
          <a:blip r:embed="rId5"/>
          <a:stretch>
            <a:fillRect/>
          </a:stretch>
        </p:blipFill>
        <p:spPr>
          <a:xfrm>
            <a:off x="1" y="1288551"/>
            <a:ext cx="12191999" cy="3238060"/>
          </a:xfrm>
          <a:prstGeom prst="rect">
            <a:avLst/>
          </a:prstGeom>
        </p:spPr>
      </p:pic>
    </p:spTree>
    <p:extLst>
      <p:ext uri="{BB962C8B-B14F-4D97-AF65-F5344CB8AC3E}">
        <p14:creationId xmlns:p14="http://schemas.microsoft.com/office/powerpoint/2010/main" val="93781086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DA24-24EF-47ED-AC91-808643E88C0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D6F4BF1-62BE-6AFE-32D2-BC08F07ECD4C}"/>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125" r="-66850" b="-54499"/>
            </a:stretch>
          </a:blipFill>
        </p:spPr>
        <p:txBody>
          <a:bodyPr/>
          <a:lstStyle/>
          <a:p>
            <a:endParaRPr lang="nl-BE" sz="1200" dirty="0"/>
          </a:p>
        </p:txBody>
      </p:sp>
      <p:grpSp>
        <p:nvGrpSpPr>
          <p:cNvPr id="4" name="Group 3">
            <a:extLst>
              <a:ext uri="{FF2B5EF4-FFF2-40B4-BE49-F238E27FC236}">
                <a16:creationId xmlns:a16="http://schemas.microsoft.com/office/drawing/2014/main" id="{5E4F4F8A-69B8-9B28-3242-6A004639F67F}"/>
              </a:ext>
            </a:extLst>
          </p:cNvPr>
          <p:cNvGrpSpPr/>
          <p:nvPr/>
        </p:nvGrpSpPr>
        <p:grpSpPr>
          <a:xfrm>
            <a:off x="10352420" y="4877558"/>
            <a:ext cx="1283938" cy="639091"/>
            <a:chOff x="0" y="0"/>
            <a:chExt cx="1273555" cy="633922"/>
          </a:xfrm>
        </p:grpSpPr>
        <p:sp>
          <p:nvSpPr>
            <p:cNvPr id="5" name="Freeform 4">
              <a:extLst>
                <a:ext uri="{FF2B5EF4-FFF2-40B4-BE49-F238E27FC236}">
                  <a16:creationId xmlns:a16="http://schemas.microsoft.com/office/drawing/2014/main" id="{EFCF1C83-B53E-3925-0190-A683AC487508}"/>
                </a:ext>
              </a:extLst>
            </p:cNvPr>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6" name="TextBox 5">
              <a:extLst>
                <a:ext uri="{FF2B5EF4-FFF2-40B4-BE49-F238E27FC236}">
                  <a16:creationId xmlns:a16="http://schemas.microsoft.com/office/drawing/2014/main" id="{8CDEB137-B9E5-4AF3-BBCD-DD36660D66F1}"/>
                </a:ext>
              </a:extLst>
            </p:cNvPr>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Freeform 6">
            <a:extLst>
              <a:ext uri="{FF2B5EF4-FFF2-40B4-BE49-F238E27FC236}">
                <a16:creationId xmlns:a16="http://schemas.microsoft.com/office/drawing/2014/main" id="{0DACD862-41C1-B12C-38F7-691E9BE46D29}"/>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3"/>
            <a:stretch>
              <a:fillRect/>
            </a:stretch>
          </a:blipFill>
        </p:spPr>
        <p:txBody>
          <a:bodyPr/>
          <a:lstStyle/>
          <a:p>
            <a:endParaRPr lang="nl-BE" sz="1200"/>
          </a:p>
        </p:txBody>
      </p:sp>
      <p:sp>
        <p:nvSpPr>
          <p:cNvPr id="7" name="Titel 1">
            <a:extLst>
              <a:ext uri="{FF2B5EF4-FFF2-40B4-BE49-F238E27FC236}">
                <a16:creationId xmlns:a16="http://schemas.microsoft.com/office/drawing/2014/main" id="{FC921980-F596-2F04-4700-0A2617C5F818}"/>
              </a:ext>
            </a:extLst>
          </p:cNvPr>
          <p:cNvSpPr txBox="1">
            <a:spLocks/>
          </p:cNvSpPr>
          <p:nvPr/>
        </p:nvSpPr>
        <p:spPr>
          <a:xfrm>
            <a:off x="2590800" y="2987146"/>
            <a:ext cx="7010400" cy="88370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4000" b="1" dirty="0">
                <a:latin typeface="Calibri" panose="020F0502020204030204" pitchFamily="34" charset="0"/>
                <a:ea typeface="Calibri" panose="020F0502020204030204" pitchFamily="34" charset="0"/>
                <a:cs typeface="Calibri" panose="020F0502020204030204" pitchFamily="34" charset="0"/>
              </a:rPr>
              <a:t>De maximumfactuur</a:t>
            </a:r>
          </a:p>
        </p:txBody>
      </p:sp>
    </p:spTree>
    <p:extLst>
      <p:ext uri="{BB962C8B-B14F-4D97-AF65-F5344CB8AC3E}">
        <p14:creationId xmlns:p14="http://schemas.microsoft.com/office/powerpoint/2010/main" val="669012005"/>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C793A-5CCA-173B-E095-05F3ED2BEA5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9D5479-2FE4-BAC9-BDE0-A76598A5BD7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grpSp>
        <p:nvGrpSpPr>
          <p:cNvPr id="4" name="Group 3">
            <a:extLst>
              <a:ext uri="{FF2B5EF4-FFF2-40B4-BE49-F238E27FC236}">
                <a16:creationId xmlns:a16="http://schemas.microsoft.com/office/drawing/2014/main" id="{64198F50-6525-8423-7F02-886C77AA0588}"/>
              </a:ext>
            </a:extLst>
          </p:cNvPr>
          <p:cNvGrpSpPr/>
          <p:nvPr/>
        </p:nvGrpSpPr>
        <p:grpSpPr>
          <a:xfrm>
            <a:off x="10352420" y="4877558"/>
            <a:ext cx="1283938" cy="639091"/>
            <a:chOff x="0" y="0"/>
            <a:chExt cx="1273555" cy="633922"/>
          </a:xfrm>
        </p:grpSpPr>
        <p:sp>
          <p:nvSpPr>
            <p:cNvPr id="5" name="Freeform 4">
              <a:extLst>
                <a:ext uri="{FF2B5EF4-FFF2-40B4-BE49-F238E27FC236}">
                  <a16:creationId xmlns:a16="http://schemas.microsoft.com/office/drawing/2014/main" id="{12E55A4F-FC86-9225-E79C-7E6F44C21374}"/>
                </a:ext>
              </a:extLst>
            </p:cNvPr>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6" name="TextBox 5">
              <a:extLst>
                <a:ext uri="{FF2B5EF4-FFF2-40B4-BE49-F238E27FC236}">
                  <a16:creationId xmlns:a16="http://schemas.microsoft.com/office/drawing/2014/main" id="{C8CC3BE3-DC4C-E40A-A2B1-CA59B4E9E9BB}"/>
                </a:ext>
              </a:extLst>
            </p:cNvPr>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Freeform 6">
            <a:extLst>
              <a:ext uri="{FF2B5EF4-FFF2-40B4-BE49-F238E27FC236}">
                <a16:creationId xmlns:a16="http://schemas.microsoft.com/office/drawing/2014/main" id="{A251FA8B-0D1C-90B1-C4D6-53D54DB386C2}"/>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7" name="Titel 1">
            <a:extLst>
              <a:ext uri="{FF2B5EF4-FFF2-40B4-BE49-F238E27FC236}">
                <a16:creationId xmlns:a16="http://schemas.microsoft.com/office/drawing/2014/main" id="{1D08EBC8-EA02-5FD2-D0A0-A5701FC43F68}"/>
              </a:ext>
            </a:extLst>
          </p:cNvPr>
          <p:cNvSpPr txBox="1">
            <a:spLocks/>
          </p:cNvSpPr>
          <p:nvPr/>
        </p:nvSpPr>
        <p:spPr>
          <a:xfrm>
            <a:off x="377395" y="1028136"/>
            <a:ext cx="7010400" cy="88370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4000" b="1" dirty="0">
                <a:latin typeface="Calibri" panose="020F0502020204030204" pitchFamily="34" charset="0"/>
                <a:ea typeface="Calibri" panose="020F0502020204030204" pitchFamily="34" charset="0"/>
                <a:cs typeface="Calibri" panose="020F0502020204030204" pitchFamily="34" charset="0"/>
              </a:rPr>
              <a:t>Principe van de MAF</a:t>
            </a:r>
          </a:p>
        </p:txBody>
      </p:sp>
      <p:sp>
        <p:nvSpPr>
          <p:cNvPr id="8" name="Tekstvak 7">
            <a:extLst>
              <a:ext uri="{FF2B5EF4-FFF2-40B4-BE49-F238E27FC236}">
                <a16:creationId xmlns:a16="http://schemas.microsoft.com/office/drawing/2014/main" id="{4F9BD012-6BEA-2E4A-750F-7B181ADC6D2A}"/>
              </a:ext>
            </a:extLst>
          </p:cNvPr>
          <p:cNvSpPr txBox="1"/>
          <p:nvPr/>
        </p:nvSpPr>
        <p:spPr>
          <a:xfrm>
            <a:off x="377395" y="1911844"/>
            <a:ext cx="11437211" cy="3786229"/>
          </a:xfrm>
          <a:prstGeom prst="rect">
            <a:avLst/>
          </a:prstGeom>
          <a:noFill/>
        </p:spPr>
        <p:txBody>
          <a:bodyPr wrap="square" rtlCol="0">
            <a:spAutoFit/>
          </a:bodyPr>
          <a:lstStyle/>
          <a:p>
            <a:pPr marL="228611" indent="-228611">
              <a:buFont typeface="Arial" panose="020B0604020202020204" pitchFamily="34" charset="0"/>
              <a:buChar char="•"/>
            </a:pPr>
            <a:r>
              <a:rPr lang="nl-NL" sz="2667" dirty="0"/>
              <a:t>Financiële maatregel </a:t>
            </a:r>
            <a:r>
              <a:rPr lang="nl-NL" sz="2667" dirty="0">
                <a:sym typeface="Wingdings" panose="05000000000000000000" pitchFamily="2" charset="2"/>
              </a:rPr>
              <a:t> beperking medische kosten per gezin</a:t>
            </a:r>
          </a:p>
          <a:p>
            <a:pPr marL="228611" indent="-228611">
              <a:buFont typeface="Arial" panose="020B0604020202020204" pitchFamily="34" charset="0"/>
              <a:buChar char="•"/>
            </a:pPr>
            <a:r>
              <a:rPr lang="nl-NL" sz="2667" dirty="0">
                <a:sym typeface="Wingdings" panose="05000000000000000000" pitchFamily="2" charset="2"/>
              </a:rPr>
              <a:t>Plafondbedrag wordt jaarlijks aangepast aan de index</a:t>
            </a:r>
          </a:p>
          <a:p>
            <a:pPr marL="228611" indent="-228611">
              <a:buFont typeface="Arial" panose="020B0604020202020204" pitchFamily="34" charset="0"/>
              <a:buChar char="•"/>
            </a:pPr>
            <a:r>
              <a:rPr lang="nl-NL" sz="2667" dirty="0">
                <a:sym typeface="Wingdings" panose="05000000000000000000" pitchFamily="2" charset="2"/>
              </a:rPr>
              <a:t>Zodra plafond bereikt is:</a:t>
            </a:r>
          </a:p>
          <a:p>
            <a:pPr marL="533427" lvl="1" indent="-228611">
              <a:buFont typeface="Arial" panose="020B0604020202020204" pitchFamily="34" charset="0"/>
              <a:buChar char="•"/>
            </a:pPr>
            <a:r>
              <a:rPr lang="nl-NL" sz="2667" dirty="0">
                <a:sym typeface="Wingdings" panose="05000000000000000000" pitchFamily="2" charset="2"/>
              </a:rPr>
              <a:t>Volledige terugbetaling van verdere remgelden</a:t>
            </a:r>
          </a:p>
          <a:p>
            <a:pPr marL="228611" indent="-228611">
              <a:buFont typeface="Arial" panose="020B0604020202020204" pitchFamily="34" charset="0"/>
              <a:buChar char="•"/>
            </a:pPr>
            <a:r>
              <a:rPr lang="nl-NL" sz="2667" dirty="0">
                <a:sym typeface="Wingdings" panose="05000000000000000000" pitchFamily="2" charset="2"/>
              </a:rPr>
              <a:t>Vier soorten:</a:t>
            </a:r>
          </a:p>
          <a:p>
            <a:pPr marL="533427" lvl="1" indent="-228611">
              <a:buFont typeface="Arial" panose="020B0604020202020204" pitchFamily="34" charset="0"/>
              <a:buChar char="•"/>
            </a:pPr>
            <a:r>
              <a:rPr lang="nl-NL" sz="2667" dirty="0"/>
              <a:t>de inkomens-MAF</a:t>
            </a:r>
          </a:p>
          <a:p>
            <a:pPr marL="533427" lvl="1" indent="-228611">
              <a:buFont typeface="Arial" panose="020B0604020202020204" pitchFamily="34" charset="0"/>
              <a:buChar char="•"/>
            </a:pPr>
            <a:r>
              <a:rPr lang="nl-NL" sz="2667" dirty="0"/>
              <a:t>de sociale MAF</a:t>
            </a:r>
          </a:p>
          <a:p>
            <a:pPr marL="533427" lvl="1" indent="-228611">
              <a:buFont typeface="Arial" panose="020B0604020202020204" pitchFamily="34" charset="0"/>
              <a:buChar char="•"/>
            </a:pPr>
            <a:r>
              <a:rPr lang="nl-NL" sz="2667" dirty="0"/>
              <a:t>de MAF voor een kind jonger dan 19 jaar</a:t>
            </a:r>
          </a:p>
          <a:p>
            <a:pPr marL="533427" lvl="1" indent="-228611">
              <a:buFont typeface="Arial" panose="020B0604020202020204" pitchFamily="34" charset="0"/>
              <a:buChar char="•"/>
            </a:pPr>
            <a:r>
              <a:rPr lang="nl-NL" sz="2667" dirty="0"/>
              <a:t>de MAF chronisch zieken</a:t>
            </a:r>
          </a:p>
        </p:txBody>
      </p:sp>
    </p:spTree>
    <p:extLst>
      <p:ext uri="{BB962C8B-B14F-4D97-AF65-F5344CB8AC3E}">
        <p14:creationId xmlns:p14="http://schemas.microsoft.com/office/powerpoint/2010/main" val="1929345030"/>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DA791-DFF9-F3BB-D0BA-5D27CD1FB0D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43F7E2A-2888-BAC8-3F40-B8F1B55B0CE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grpSp>
        <p:nvGrpSpPr>
          <p:cNvPr id="4" name="Group 3">
            <a:extLst>
              <a:ext uri="{FF2B5EF4-FFF2-40B4-BE49-F238E27FC236}">
                <a16:creationId xmlns:a16="http://schemas.microsoft.com/office/drawing/2014/main" id="{6352F296-A9B4-8D2E-885E-5C12194FA7E4}"/>
              </a:ext>
            </a:extLst>
          </p:cNvPr>
          <p:cNvGrpSpPr/>
          <p:nvPr/>
        </p:nvGrpSpPr>
        <p:grpSpPr>
          <a:xfrm>
            <a:off x="10352420" y="4877558"/>
            <a:ext cx="1283938" cy="639091"/>
            <a:chOff x="0" y="0"/>
            <a:chExt cx="1273555" cy="633922"/>
          </a:xfrm>
        </p:grpSpPr>
        <p:sp>
          <p:nvSpPr>
            <p:cNvPr id="5" name="Freeform 4">
              <a:extLst>
                <a:ext uri="{FF2B5EF4-FFF2-40B4-BE49-F238E27FC236}">
                  <a16:creationId xmlns:a16="http://schemas.microsoft.com/office/drawing/2014/main" id="{94BEEB2F-CC6E-88F0-A2AF-16F018AA6AED}"/>
                </a:ext>
              </a:extLst>
            </p:cNvPr>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6" name="TextBox 5">
              <a:extLst>
                <a:ext uri="{FF2B5EF4-FFF2-40B4-BE49-F238E27FC236}">
                  <a16:creationId xmlns:a16="http://schemas.microsoft.com/office/drawing/2014/main" id="{9E1F5C3B-FEB4-5728-341F-186C4447B9A0}"/>
                </a:ext>
              </a:extLst>
            </p:cNvPr>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Freeform 6">
            <a:extLst>
              <a:ext uri="{FF2B5EF4-FFF2-40B4-BE49-F238E27FC236}">
                <a16:creationId xmlns:a16="http://schemas.microsoft.com/office/drawing/2014/main" id="{A3CF65C5-E75D-CB60-46F6-C8F62FE555B5}"/>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7" name="Titel 1">
            <a:extLst>
              <a:ext uri="{FF2B5EF4-FFF2-40B4-BE49-F238E27FC236}">
                <a16:creationId xmlns:a16="http://schemas.microsoft.com/office/drawing/2014/main" id="{659B26A6-D027-5200-8787-49CB278838B4}"/>
              </a:ext>
            </a:extLst>
          </p:cNvPr>
          <p:cNvSpPr txBox="1">
            <a:spLocks/>
          </p:cNvSpPr>
          <p:nvPr/>
        </p:nvSpPr>
        <p:spPr>
          <a:xfrm>
            <a:off x="377395" y="1028136"/>
            <a:ext cx="9427005" cy="88370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4000" b="1" dirty="0">
                <a:latin typeface="Calibri" panose="020F0502020204030204" pitchFamily="34" charset="0"/>
                <a:ea typeface="Calibri" panose="020F0502020204030204" pitchFamily="34" charset="0"/>
                <a:cs typeface="Calibri" panose="020F0502020204030204" pitchFamily="34" charset="0"/>
              </a:rPr>
              <a:t>Welke kosten komen in aanmerking?</a:t>
            </a:r>
          </a:p>
        </p:txBody>
      </p:sp>
      <p:sp>
        <p:nvSpPr>
          <p:cNvPr id="8" name="Tekstvak 7">
            <a:extLst>
              <a:ext uri="{FF2B5EF4-FFF2-40B4-BE49-F238E27FC236}">
                <a16:creationId xmlns:a16="http://schemas.microsoft.com/office/drawing/2014/main" id="{09D76720-300B-D198-87A9-1436F3C315D4}"/>
              </a:ext>
            </a:extLst>
          </p:cNvPr>
          <p:cNvSpPr txBox="1"/>
          <p:nvPr/>
        </p:nvSpPr>
        <p:spPr>
          <a:xfrm>
            <a:off x="377395" y="1911844"/>
            <a:ext cx="11437211" cy="3375796"/>
          </a:xfrm>
          <a:prstGeom prst="rect">
            <a:avLst/>
          </a:prstGeom>
          <a:noFill/>
        </p:spPr>
        <p:txBody>
          <a:bodyPr wrap="square" rtlCol="0">
            <a:spAutoFit/>
          </a:bodyPr>
          <a:lstStyle/>
          <a:p>
            <a:pPr marL="228611" indent="-228611">
              <a:buFont typeface="Arial" panose="020B0604020202020204" pitchFamily="34" charset="0"/>
              <a:buChar char="•"/>
            </a:pPr>
            <a:r>
              <a:rPr lang="nl-NL" sz="2667" dirty="0"/>
              <a:t>Geneeskundige hulp:</a:t>
            </a:r>
          </a:p>
          <a:p>
            <a:pPr marL="533427" lvl="1" indent="-228611">
              <a:buFont typeface="Arial" panose="020B0604020202020204" pitchFamily="34" charset="0"/>
              <a:buChar char="•"/>
            </a:pPr>
            <a:r>
              <a:rPr lang="nl-NL" sz="2667" dirty="0"/>
              <a:t>Raadplegingen bij artsen, tandheelkunde, verpleegkundige hulp, kinesitherapie, palliatieve verzorging…</a:t>
            </a:r>
          </a:p>
          <a:p>
            <a:pPr marL="228611" indent="-228611">
              <a:buFont typeface="Arial" panose="020B0604020202020204" pitchFamily="34" charset="0"/>
              <a:buChar char="•"/>
            </a:pPr>
            <a:r>
              <a:rPr lang="nl-NL" sz="2667" dirty="0">
                <a:sym typeface="Wingdings" panose="05000000000000000000" pitchFamily="2" charset="2"/>
              </a:rPr>
              <a:t>Verschillende geneesmiddelen</a:t>
            </a:r>
          </a:p>
          <a:p>
            <a:pPr marL="228611" indent="-228611">
              <a:buFont typeface="Arial" panose="020B0604020202020204" pitchFamily="34" charset="0"/>
              <a:buChar char="•"/>
            </a:pPr>
            <a:r>
              <a:rPr lang="nl-NL" sz="2667" dirty="0">
                <a:sym typeface="Wingdings" panose="05000000000000000000" pitchFamily="2" charset="2"/>
              </a:rPr>
              <a:t>Ziekenhuisopnames:</a:t>
            </a:r>
          </a:p>
          <a:p>
            <a:pPr marL="533427" lvl="1" indent="-228611">
              <a:buFont typeface="Arial" panose="020B0604020202020204" pitchFamily="34" charset="0"/>
              <a:buChar char="•"/>
            </a:pPr>
            <a:r>
              <a:rPr lang="nl-NL" sz="2667" dirty="0">
                <a:sym typeface="Wingdings" panose="05000000000000000000" pitchFamily="2" charset="2"/>
              </a:rPr>
              <a:t>Forfaits, ligdagprijzen,…</a:t>
            </a:r>
          </a:p>
          <a:p>
            <a:pPr marL="228611" indent="-228611">
              <a:buFont typeface="Arial" panose="020B0604020202020204" pitchFamily="34" charset="0"/>
              <a:buChar char="•"/>
            </a:pPr>
            <a:r>
              <a:rPr lang="nl-NL" sz="2667" dirty="0">
                <a:sym typeface="Wingdings" panose="05000000000000000000" pitchFamily="2" charset="2"/>
              </a:rPr>
              <a:t>Andere:</a:t>
            </a:r>
          </a:p>
          <a:p>
            <a:pPr marL="533427" lvl="1" indent="-228611">
              <a:buFont typeface="Arial" panose="020B0604020202020204" pitchFamily="34" charset="0"/>
              <a:buChar char="•"/>
            </a:pPr>
            <a:r>
              <a:rPr lang="nl-NL" sz="2667" dirty="0">
                <a:sym typeface="Wingdings" panose="05000000000000000000" pitchFamily="2" charset="2"/>
              </a:rPr>
              <a:t>Moedermelk, parenterale voeding,…</a:t>
            </a:r>
          </a:p>
        </p:txBody>
      </p:sp>
    </p:spTree>
    <p:extLst>
      <p:ext uri="{BB962C8B-B14F-4D97-AF65-F5344CB8AC3E}">
        <p14:creationId xmlns:p14="http://schemas.microsoft.com/office/powerpoint/2010/main" val="62859685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220B8-DFA6-6E99-EAB8-1D6B5904E7F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4635C21-C011-7F18-23D5-79E2F034E370}"/>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pic>
        <p:nvPicPr>
          <p:cNvPr id="10" name="Afbeelding 9">
            <a:extLst>
              <a:ext uri="{FF2B5EF4-FFF2-40B4-BE49-F238E27FC236}">
                <a16:creationId xmlns:a16="http://schemas.microsoft.com/office/drawing/2014/main" id="{259390DD-FF4E-3426-6358-04E36FB51508}"/>
              </a:ext>
            </a:extLst>
          </p:cNvPr>
          <p:cNvPicPr>
            <a:picLocks noChangeAspect="1"/>
          </p:cNvPicPr>
          <p:nvPr/>
        </p:nvPicPr>
        <p:blipFill>
          <a:blip r:embed="rId4"/>
          <a:stretch>
            <a:fillRect/>
          </a:stretch>
        </p:blipFill>
        <p:spPr>
          <a:xfrm>
            <a:off x="1225557" y="609600"/>
            <a:ext cx="9740886" cy="5638800"/>
          </a:xfrm>
          <a:prstGeom prst="rect">
            <a:avLst/>
          </a:prstGeom>
        </p:spPr>
      </p:pic>
    </p:spTree>
    <p:extLst>
      <p:ext uri="{BB962C8B-B14F-4D97-AF65-F5344CB8AC3E}">
        <p14:creationId xmlns:p14="http://schemas.microsoft.com/office/powerpoint/2010/main" val="246629721"/>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55CFB-8A59-5CB0-8BBA-DA7910E8E2C1}"/>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5847AE23-F69A-97D4-5175-9A433C2DDB9F}"/>
              </a:ext>
            </a:extLst>
          </p:cNvPr>
          <p:cNvPicPr>
            <a:picLocks noChangeAspect="1"/>
          </p:cNvPicPr>
          <p:nvPr/>
        </p:nvPicPr>
        <p:blipFill>
          <a:blip r:embed="rId3"/>
          <a:stretch>
            <a:fillRect/>
          </a:stretch>
        </p:blipFill>
        <p:spPr>
          <a:xfrm>
            <a:off x="446186" y="0"/>
            <a:ext cx="6422828" cy="6858000"/>
          </a:xfrm>
          <a:prstGeom prst="rect">
            <a:avLst/>
          </a:prstGeom>
        </p:spPr>
      </p:pic>
      <p:pic>
        <p:nvPicPr>
          <p:cNvPr id="6" name="Afbeelding 5">
            <a:extLst>
              <a:ext uri="{FF2B5EF4-FFF2-40B4-BE49-F238E27FC236}">
                <a16:creationId xmlns:a16="http://schemas.microsoft.com/office/drawing/2014/main" id="{8DF6F262-7388-9303-543D-822044197655}"/>
              </a:ext>
            </a:extLst>
          </p:cNvPr>
          <p:cNvPicPr>
            <a:picLocks noChangeAspect="1"/>
          </p:cNvPicPr>
          <p:nvPr/>
        </p:nvPicPr>
        <p:blipFill>
          <a:blip r:embed="rId4"/>
          <a:stretch>
            <a:fillRect/>
          </a:stretch>
        </p:blipFill>
        <p:spPr>
          <a:xfrm>
            <a:off x="6869015" y="242575"/>
            <a:ext cx="5027711" cy="5901051"/>
          </a:xfrm>
          <a:prstGeom prst="rect">
            <a:avLst/>
          </a:prstGeom>
        </p:spPr>
      </p:pic>
    </p:spTree>
    <p:extLst>
      <p:ext uri="{BB962C8B-B14F-4D97-AF65-F5344CB8AC3E}">
        <p14:creationId xmlns:p14="http://schemas.microsoft.com/office/powerpoint/2010/main" val="373438848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55411-1F2E-8C9E-F5DB-D82935FC3E89}"/>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23A38097-9822-FCCD-759C-58DCE5433445}"/>
              </a:ext>
            </a:extLst>
          </p:cNvPr>
          <p:cNvPicPr>
            <a:picLocks noChangeAspect="1"/>
          </p:cNvPicPr>
          <p:nvPr/>
        </p:nvPicPr>
        <p:blipFill>
          <a:blip r:embed="rId3"/>
          <a:stretch>
            <a:fillRect/>
          </a:stretch>
        </p:blipFill>
        <p:spPr>
          <a:xfrm>
            <a:off x="2147337" y="328180"/>
            <a:ext cx="7897327" cy="6201640"/>
          </a:xfrm>
          <a:prstGeom prst="rect">
            <a:avLst/>
          </a:prstGeom>
        </p:spPr>
      </p:pic>
    </p:spTree>
    <p:extLst>
      <p:ext uri="{BB962C8B-B14F-4D97-AF65-F5344CB8AC3E}">
        <p14:creationId xmlns:p14="http://schemas.microsoft.com/office/powerpoint/2010/main" val="2100638282"/>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04C4BE5-C528-DCA2-AD47-8137B3E31986}"/>
              </a:ext>
            </a:extLst>
          </p:cNvPr>
          <p:cNvPicPr>
            <a:picLocks noChangeAspect="1"/>
          </p:cNvPicPr>
          <p:nvPr/>
        </p:nvPicPr>
        <p:blipFill>
          <a:blip r:embed="rId3">
            <a:alphaModFix amt="70000"/>
          </a:blip>
          <a:srcRect l="27831"/>
          <a:stretch/>
        </p:blipFill>
        <p:spPr>
          <a:xfrm>
            <a:off x="2" y="2210"/>
            <a:ext cx="12191999" cy="6960451"/>
          </a:xfrm>
          <a:prstGeom prst="rect">
            <a:avLst/>
          </a:prstGeom>
        </p:spPr>
      </p:pic>
      <p:pic>
        <p:nvPicPr>
          <p:cNvPr id="166" name="Picture 165">
            <a:extLst>
              <a:ext uri="{FF2B5EF4-FFF2-40B4-BE49-F238E27FC236}">
                <a16:creationId xmlns:a16="http://schemas.microsoft.com/office/drawing/2014/main" id="{CA2C4F27-9F8A-4185-9FEA-8A72AB3E9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6670" y="864838"/>
            <a:ext cx="6448582" cy="5128324"/>
          </a:xfrm>
          <a:prstGeom prst="rect">
            <a:avLst/>
          </a:prstGeom>
          <a:effectLst>
            <a:outerShdw blurRad="152400" dist="317500" dir="5400000" sx="90000" sy="-19000" rotWithShape="0">
              <a:prstClr val="black">
                <a:alpha val="15000"/>
              </a:prstClr>
            </a:outerShdw>
          </a:effectLst>
        </p:spPr>
      </p:pic>
      <p:sp>
        <p:nvSpPr>
          <p:cNvPr id="9" name="Rectangle 8">
            <a:extLst>
              <a:ext uri="{FF2B5EF4-FFF2-40B4-BE49-F238E27FC236}">
                <a16:creationId xmlns:a16="http://schemas.microsoft.com/office/drawing/2014/main" id="{F86FDF53-D63C-4912-B73A-9A766B064E1A}"/>
              </a:ext>
            </a:extLst>
          </p:cNvPr>
          <p:cNvSpPr/>
          <p:nvPr/>
        </p:nvSpPr>
        <p:spPr>
          <a:xfrm>
            <a:off x="386748" y="2833397"/>
            <a:ext cx="4758266" cy="1009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solidFill>
                  <a:schemeClr val="bg1"/>
                </a:solidFill>
                <a:latin typeface="Baron Neue" panose="020B0000000000000000" pitchFamily="34" charset="0"/>
                <a:cs typeface="Arial" panose="020B0604020202020204" pitchFamily="34" charset="0"/>
              </a:rPr>
              <a:t>Remgeld: praktische handvaten</a:t>
            </a:r>
          </a:p>
        </p:txBody>
      </p:sp>
      <p:sp>
        <p:nvSpPr>
          <p:cNvPr id="3" name="Tekstvak 2">
            <a:extLst>
              <a:ext uri="{FF2B5EF4-FFF2-40B4-BE49-F238E27FC236}">
                <a16:creationId xmlns:a16="http://schemas.microsoft.com/office/drawing/2014/main" id="{0D06B6D3-8E7D-4BD5-BD37-7B47594EC969}"/>
              </a:ext>
            </a:extLst>
          </p:cNvPr>
          <p:cNvSpPr txBox="1"/>
          <p:nvPr/>
        </p:nvSpPr>
        <p:spPr>
          <a:xfrm>
            <a:off x="976184" y="5163166"/>
            <a:ext cx="4380486" cy="1200329"/>
          </a:xfrm>
          <a:prstGeom prst="rect">
            <a:avLst/>
          </a:prstGeom>
          <a:noFill/>
        </p:spPr>
        <p:txBody>
          <a:bodyPr wrap="square" rtlCol="0">
            <a:spAutoFit/>
          </a:bodyPr>
          <a:lstStyle/>
          <a:p>
            <a:r>
              <a:rPr lang="nl-BE" sz="2400" dirty="0">
                <a:latin typeface="Baron Neue" panose="020B0000000000000000"/>
              </a:rPr>
              <a:t>Cindy Van den heuvel</a:t>
            </a:r>
          </a:p>
          <a:p>
            <a:r>
              <a:rPr lang="nl-BE" sz="2400" b="1" dirty="0">
                <a:latin typeface="Baron Neue" panose="020B0000000000000000"/>
              </a:rPr>
              <a:t>In samenwerking met VBZV</a:t>
            </a:r>
          </a:p>
          <a:p>
            <a:endParaRPr lang="nl-BE" sz="2400" dirty="0">
              <a:latin typeface="Baron Neue" panose="020B0000000000000000"/>
            </a:endParaRPr>
          </a:p>
        </p:txBody>
      </p:sp>
    </p:spTree>
    <p:extLst>
      <p:ext uri="{BB962C8B-B14F-4D97-AF65-F5344CB8AC3E}">
        <p14:creationId xmlns:p14="http://schemas.microsoft.com/office/powerpoint/2010/main" val="122489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166"/>
                                        </p:tgtEl>
                                        <p:attrNameLst>
                                          <p:attrName>style.visibility</p:attrName>
                                        </p:attrNameLst>
                                      </p:cBhvr>
                                      <p:to>
                                        <p:strVal val="visible"/>
                                      </p:to>
                                    </p:set>
                                    <p:anim calcmode="lin" valueType="num">
                                      <p:cBhvr>
                                        <p:cTn id="10" dur="1500" fill="hold"/>
                                        <p:tgtEl>
                                          <p:spTgt spid="166"/>
                                        </p:tgtEl>
                                        <p:attrNameLst>
                                          <p:attrName>ppt_w</p:attrName>
                                        </p:attrNameLst>
                                      </p:cBhvr>
                                      <p:tavLst>
                                        <p:tav tm="0">
                                          <p:val>
                                            <p:fltVal val="0"/>
                                          </p:val>
                                        </p:tav>
                                        <p:tav tm="100000">
                                          <p:val>
                                            <p:strVal val="#ppt_w"/>
                                          </p:val>
                                        </p:tav>
                                      </p:tavLst>
                                    </p:anim>
                                    <p:anim calcmode="lin" valueType="num">
                                      <p:cBhvr>
                                        <p:cTn id="11" dur="1500" fill="hold"/>
                                        <p:tgtEl>
                                          <p:spTgt spid="166"/>
                                        </p:tgtEl>
                                        <p:attrNameLst>
                                          <p:attrName>ppt_h</p:attrName>
                                        </p:attrNameLst>
                                      </p:cBhvr>
                                      <p:tavLst>
                                        <p:tav tm="0">
                                          <p:val>
                                            <p:fltVal val="0"/>
                                          </p:val>
                                        </p:tav>
                                        <p:tav tm="100000">
                                          <p:val>
                                            <p:strVal val="#ppt_h"/>
                                          </p:val>
                                        </p:tav>
                                      </p:tavLst>
                                    </p:anim>
                                    <p:animEffect transition="in" filter="fade">
                                      <p:cBhvr>
                                        <p:cTn id="12" dur="1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10C74-61AE-B542-CA78-A1D88D4A2EE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DCC79AE-B4EA-8EE7-6210-068351920516}"/>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grpSp>
        <p:nvGrpSpPr>
          <p:cNvPr id="4" name="Group 3">
            <a:extLst>
              <a:ext uri="{FF2B5EF4-FFF2-40B4-BE49-F238E27FC236}">
                <a16:creationId xmlns:a16="http://schemas.microsoft.com/office/drawing/2014/main" id="{3CEA9643-2854-817A-8D93-7B1C790AD12F}"/>
              </a:ext>
            </a:extLst>
          </p:cNvPr>
          <p:cNvGrpSpPr/>
          <p:nvPr/>
        </p:nvGrpSpPr>
        <p:grpSpPr>
          <a:xfrm>
            <a:off x="10352420" y="4877558"/>
            <a:ext cx="1283938" cy="639091"/>
            <a:chOff x="0" y="0"/>
            <a:chExt cx="1273555" cy="633922"/>
          </a:xfrm>
        </p:grpSpPr>
        <p:sp>
          <p:nvSpPr>
            <p:cNvPr id="5" name="Freeform 4">
              <a:extLst>
                <a:ext uri="{FF2B5EF4-FFF2-40B4-BE49-F238E27FC236}">
                  <a16:creationId xmlns:a16="http://schemas.microsoft.com/office/drawing/2014/main" id="{2ABA6ABE-EFE7-1F04-5110-5B6A518BDA28}"/>
                </a:ext>
              </a:extLst>
            </p:cNvPr>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6" name="TextBox 5">
              <a:extLst>
                <a:ext uri="{FF2B5EF4-FFF2-40B4-BE49-F238E27FC236}">
                  <a16:creationId xmlns:a16="http://schemas.microsoft.com/office/drawing/2014/main" id="{259EE4E2-41C9-0F7D-4F91-93CC01C59BBB}"/>
                </a:ext>
              </a:extLst>
            </p:cNvPr>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Freeform 6">
            <a:extLst>
              <a:ext uri="{FF2B5EF4-FFF2-40B4-BE49-F238E27FC236}">
                <a16:creationId xmlns:a16="http://schemas.microsoft.com/office/drawing/2014/main" id="{5C2065EB-017C-AE83-C700-EDFE3AE5B726}"/>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pic>
        <p:nvPicPr>
          <p:cNvPr id="9" name="Afbeelding 8">
            <a:extLst>
              <a:ext uri="{FF2B5EF4-FFF2-40B4-BE49-F238E27FC236}">
                <a16:creationId xmlns:a16="http://schemas.microsoft.com/office/drawing/2014/main" id="{DD40C9F2-6A83-E5E0-A694-1A3E5E945683}"/>
              </a:ext>
            </a:extLst>
          </p:cNvPr>
          <p:cNvPicPr>
            <a:picLocks noChangeAspect="1"/>
          </p:cNvPicPr>
          <p:nvPr/>
        </p:nvPicPr>
        <p:blipFill>
          <a:blip r:embed="rId5"/>
          <a:stretch>
            <a:fillRect/>
          </a:stretch>
        </p:blipFill>
        <p:spPr>
          <a:xfrm>
            <a:off x="3208516" y="0"/>
            <a:ext cx="5882158" cy="6858000"/>
          </a:xfrm>
          <a:prstGeom prst="rect">
            <a:avLst/>
          </a:prstGeom>
        </p:spPr>
      </p:pic>
    </p:spTree>
    <p:extLst>
      <p:ext uri="{BB962C8B-B14F-4D97-AF65-F5344CB8AC3E}">
        <p14:creationId xmlns:p14="http://schemas.microsoft.com/office/powerpoint/2010/main" val="354145726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74CF1-D3F0-245A-7E48-B796CCD423E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46FEDA5-CBD4-BDDE-885D-82D9A77DBF8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125" r="-66850" b="-54499"/>
            </a:stretch>
          </a:blipFill>
        </p:spPr>
        <p:txBody>
          <a:bodyPr/>
          <a:lstStyle/>
          <a:p>
            <a:endParaRPr lang="nl-BE" sz="1200" dirty="0"/>
          </a:p>
        </p:txBody>
      </p:sp>
      <p:grpSp>
        <p:nvGrpSpPr>
          <p:cNvPr id="4" name="Group 3">
            <a:extLst>
              <a:ext uri="{FF2B5EF4-FFF2-40B4-BE49-F238E27FC236}">
                <a16:creationId xmlns:a16="http://schemas.microsoft.com/office/drawing/2014/main" id="{D6D6F73E-881B-ABDE-41FB-999822E54CAA}"/>
              </a:ext>
            </a:extLst>
          </p:cNvPr>
          <p:cNvGrpSpPr/>
          <p:nvPr/>
        </p:nvGrpSpPr>
        <p:grpSpPr>
          <a:xfrm>
            <a:off x="10352420" y="4877558"/>
            <a:ext cx="1283938" cy="639091"/>
            <a:chOff x="0" y="0"/>
            <a:chExt cx="1273555" cy="633922"/>
          </a:xfrm>
        </p:grpSpPr>
        <p:sp>
          <p:nvSpPr>
            <p:cNvPr id="5" name="Freeform 4">
              <a:extLst>
                <a:ext uri="{FF2B5EF4-FFF2-40B4-BE49-F238E27FC236}">
                  <a16:creationId xmlns:a16="http://schemas.microsoft.com/office/drawing/2014/main" id="{3A5662E3-53D0-4C1A-D48E-AB0EB73FB6E1}"/>
                </a:ext>
              </a:extLst>
            </p:cNvPr>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6" name="TextBox 5">
              <a:extLst>
                <a:ext uri="{FF2B5EF4-FFF2-40B4-BE49-F238E27FC236}">
                  <a16:creationId xmlns:a16="http://schemas.microsoft.com/office/drawing/2014/main" id="{5F1B8F1A-9ACC-C756-41FC-A6064B08D77E}"/>
                </a:ext>
              </a:extLst>
            </p:cNvPr>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Freeform 6">
            <a:extLst>
              <a:ext uri="{FF2B5EF4-FFF2-40B4-BE49-F238E27FC236}">
                <a16:creationId xmlns:a16="http://schemas.microsoft.com/office/drawing/2014/main" id="{D6F5FEFD-916B-41FA-4FF4-B24086B7B20A}"/>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3"/>
            <a:stretch>
              <a:fillRect/>
            </a:stretch>
          </a:blipFill>
        </p:spPr>
        <p:txBody>
          <a:bodyPr/>
          <a:lstStyle/>
          <a:p>
            <a:endParaRPr lang="nl-BE" sz="1200"/>
          </a:p>
        </p:txBody>
      </p:sp>
      <p:sp>
        <p:nvSpPr>
          <p:cNvPr id="7" name="Titel 1">
            <a:extLst>
              <a:ext uri="{FF2B5EF4-FFF2-40B4-BE49-F238E27FC236}">
                <a16:creationId xmlns:a16="http://schemas.microsoft.com/office/drawing/2014/main" id="{2E0BB64B-635F-F5A2-BFF0-185C55332252}"/>
              </a:ext>
            </a:extLst>
          </p:cNvPr>
          <p:cNvSpPr txBox="1">
            <a:spLocks/>
          </p:cNvSpPr>
          <p:nvPr/>
        </p:nvSpPr>
        <p:spPr>
          <a:xfrm>
            <a:off x="635000" y="2564378"/>
            <a:ext cx="10922000" cy="76030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4000" b="1" dirty="0">
                <a:latin typeface="Calibri" panose="020F0502020204030204" pitchFamily="34" charset="0"/>
                <a:ea typeface="Calibri" panose="020F0502020204030204" pitchFamily="34" charset="0"/>
                <a:cs typeface="Calibri" panose="020F0502020204030204" pitchFamily="34" charset="0"/>
              </a:rPr>
              <a:t>Implementatie in de praktijk: FAQ</a:t>
            </a:r>
          </a:p>
        </p:txBody>
      </p:sp>
    </p:spTree>
    <p:extLst>
      <p:ext uri="{BB962C8B-B14F-4D97-AF65-F5344CB8AC3E}">
        <p14:creationId xmlns:p14="http://schemas.microsoft.com/office/powerpoint/2010/main" val="26353016"/>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1E402-1C9E-702F-FC35-F651288BAC5D}"/>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1FB91E9B-A380-64EA-2FED-9BB295ABB3F7}"/>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12B3A0C0-E6D0-05C8-7227-A4751D7E6E8F}"/>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2" name="Titel 1">
            <a:extLst>
              <a:ext uri="{FF2B5EF4-FFF2-40B4-BE49-F238E27FC236}">
                <a16:creationId xmlns:a16="http://schemas.microsoft.com/office/drawing/2014/main" id="{1CBBCB1A-CADD-FF38-F96F-737888EB316D}"/>
              </a:ext>
            </a:extLst>
          </p:cNvPr>
          <p:cNvSpPr>
            <a:spLocks noGrp="1"/>
          </p:cNvSpPr>
          <p:nvPr>
            <p:ph type="title"/>
          </p:nvPr>
        </p:nvSpPr>
        <p:spPr>
          <a:xfrm>
            <a:off x="838199" y="2766219"/>
            <a:ext cx="10515600" cy="1325563"/>
          </a:xfrm>
        </p:spPr>
        <p:txBody>
          <a:bodyPr/>
          <a:lstStyle/>
          <a:p>
            <a:pPr algn="ctr"/>
            <a:r>
              <a:rPr lang="nl-BE" sz="3600" b="1" dirty="0">
                <a:ea typeface="+mn-ea"/>
                <a:cs typeface="+mn-cs"/>
              </a:rPr>
              <a:t>“Ik heb geen idee wat mij dit extra opbrengt.”</a:t>
            </a:r>
          </a:p>
        </p:txBody>
      </p:sp>
    </p:spTree>
    <p:extLst>
      <p:ext uri="{BB962C8B-B14F-4D97-AF65-F5344CB8AC3E}">
        <p14:creationId xmlns:p14="http://schemas.microsoft.com/office/powerpoint/2010/main" val="208167833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FDA75-EFC7-8698-549B-5DE62908B5A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64A0DA0-26C0-1132-AFB7-FBCDD01D67ED}"/>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6" name="Freeform 6">
            <a:extLst>
              <a:ext uri="{FF2B5EF4-FFF2-40B4-BE49-F238E27FC236}">
                <a16:creationId xmlns:a16="http://schemas.microsoft.com/office/drawing/2014/main" id="{72105F1A-1E72-EB53-201B-114B48603A4E}"/>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graphicFrame>
        <p:nvGraphicFramePr>
          <p:cNvPr id="4" name="Tijdelijke aanduiding voor inhoud 3">
            <a:extLst>
              <a:ext uri="{FF2B5EF4-FFF2-40B4-BE49-F238E27FC236}">
                <a16:creationId xmlns:a16="http://schemas.microsoft.com/office/drawing/2014/main" id="{5FD54284-BE44-0419-3365-23DDB53C82E6}"/>
              </a:ext>
            </a:extLst>
          </p:cNvPr>
          <p:cNvGraphicFramePr>
            <a:graphicFrameLocks noGrp="1"/>
          </p:cNvGraphicFramePr>
          <p:nvPr>
            <p:ph idx="1"/>
          </p:nvPr>
        </p:nvGraphicFramePr>
        <p:xfrm>
          <a:off x="129092" y="1873251"/>
          <a:ext cx="6864660" cy="2619935"/>
        </p:xfrm>
        <a:graphic>
          <a:graphicData uri="http://schemas.openxmlformats.org/drawingml/2006/table">
            <a:tbl>
              <a:tblPr firstRow="1" bandRow="1">
                <a:tableStyleId>{5C22544A-7EE6-4342-B048-85BDC9FD1C3A}</a:tableStyleId>
              </a:tblPr>
              <a:tblGrid>
                <a:gridCol w="1182686">
                  <a:extLst>
                    <a:ext uri="{9D8B030D-6E8A-4147-A177-3AD203B41FA5}">
                      <a16:colId xmlns:a16="http://schemas.microsoft.com/office/drawing/2014/main" val="3616541284"/>
                    </a:ext>
                  </a:extLst>
                </a:gridCol>
                <a:gridCol w="951230">
                  <a:extLst>
                    <a:ext uri="{9D8B030D-6E8A-4147-A177-3AD203B41FA5}">
                      <a16:colId xmlns:a16="http://schemas.microsoft.com/office/drawing/2014/main" val="3129245188"/>
                    </a:ext>
                  </a:extLst>
                </a:gridCol>
                <a:gridCol w="1182686">
                  <a:extLst>
                    <a:ext uri="{9D8B030D-6E8A-4147-A177-3AD203B41FA5}">
                      <a16:colId xmlns:a16="http://schemas.microsoft.com/office/drawing/2014/main" val="721552907"/>
                    </a:ext>
                  </a:extLst>
                </a:gridCol>
                <a:gridCol w="1182686">
                  <a:extLst>
                    <a:ext uri="{9D8B030D-6E8A-4147-A177-3AD203B41FA5}">
                      <a16:colId xmlns:a16="http://schemas.microsoft.com/office/drawing/2014/main" val="2183019325"/>
                    </a:ext>
                  </a:extLst>
                </a:gridCol>
                <a:gridCol w="1182686">
                  <a:extLst>
                    <a:ext uri="{9D8B030D-6E8A-4147-A177-3AD203B41FA5}">
                      <a16:colId xmlns:a16="http://schemas.microsoft.com/office/drawing/2014/main" val="2059728857"/>
                    </a:ext>
                  </a:extLst>
                </a:gridCol>
                <a:gridCol w="1182686">
                  <a:extLst>
                    <a:ext uri="{9D8B030D-6E8A-4147-A177-3AD203B41FA5}">
                      <a16:colId xmlns:a16="http://schemas.microsoft.com/office/drawing/2014/main" val="4148793086"/>
                    </a:ext>
                  </a:extLst>
                </a:gridCol>
              </a:tblGrid>
              <a:tr h="640080">
                <a:tc>
                  <a:txBody>
                    <a:bodyPr/>
                    <a:lstStyle/>
                    <a:p>
                      <a:endParaRPr lang="nl-NL" sz="1800"/>
                    </a:p>
                  </a:txBody>
                  <a:tcPr>
                    <a:cell3D prstMaterial="dkEdge">
                      <a:bevel prst="coolSlant"/>
                      <a:lightRig rig="flood" dir="t"/>
                    </a:cell3D>
                  </a:tcPr>
                </a:tc>
                <a:tc>
                  <a:txBody>
                    <a:bodyPr/>
                    <a:lstStyle/>
                    <a:p>
                      <a:pPr algn="ctr"/>
                      <a:r>
                        <a:rPr lang="nl-BE" sz="1800" err="1"/>
                        <a:t>Hono</a:t>
                      </a:r>
                      <a:r>
                        <a:rPr lang="nl-BE" sz="1800"/>
                        <a:t>-</a:t>
                      </a:r>
                    </a:p>
                    <a:p>
                      <a:pPr algn="ctr"/>
                      <a:r>
                        <a:rPr lang="nl-BE" sz="1800" err="1"/>
                        <a:t>rarium</a:t>
                      </a:r>
                      <a:endParaRPr lang="nl-NL" sz="1800"/>
                    </a:p>
                  </a:txBody>
                  <a:tcPr>
                    <a:cell3D prstMaterial="dkEdge">
                      <a:bevel prst="coolSlant"/>
                      <a:lightRig rig="flood" dir="t"/>
                    </a:cell3D>
                  </a:tcPr>
                </a:tc>
                <a:tc gridSpan="2">
                  <a:txBody>
                    <a:bodyPr/>
                    <a:lstStyle/>
                    <a:p>
                      <a:pPr algn="ctr"/>
                      <a:r>
                        <a:rPr lang="nl-BE" sz="1800"/>
                        <a:t>ZONDER VT</a:t>
                      </a:r>
                      <a:endParaRPr lang="nl-NL" sz="1800"/>
                    </a:p>
                  </a:txBody>
                  <a:tcPr>
                    <a:cell3D prstMaterial="dkEdge">
                      <a:bevel prst="coolSlant"/>
                      <a:lightRig rig="flood" dir="t"/>
                    </a:cell3D>
                  </a:tcPr>
                </a:tc>
                <a:tc hMerge="1">
                  <a:txBody>
                    <a:bodyPr/>
                    <a:lstStyle/>
                    <a:p>
                      <a:endParaRPr lang="nl-NL"/>
                    </a:p>
                  </a:txBody>
                  <a:tcPr/>
                </a:tc>
                <a:tc gridSpan="2">
                  <a:txBody>
                    <a:bodyPr/>
                    <a:lstStyle/>
                    <a:p>
                      <a:pPr algn="ctr"/>
                      <a:r>
                        <a:rPr lang="nl-BE" sz="1800"/>
                        <a:t>Verhoogde tegemoetkoming</a:t>
                      </a:r>
                      <a:endParaRPr lang="nl-NL" sz="1800"/>
                    </a:p>
                  </a:txBody>
                  <a:tcPr>
                    <a:cell3D prstMaterial="dkEdge">
                      <a:bevel prst="coolSlant"/>
                      <a:lightRig rig="flood" dir="t"/>
                    </a:cell3D>
                  </a:tcPr>
                </a:tc>
                <a:tc hMerge="1">
                  <a:txBody>
                    <a:bodyPr/>
                    <a:lstStyle/>
                    <a:p>
                      <a:endParaRPr lang="nl-NL"/>
                    </a:p>
                  </a:txBody>
                  <a:tcPr/>
                </a:tc>
                <a:extLst>
                  <a:ext uri="{0D108BD9-81ED-4DB2-BD59-A6C34878D82A}">
                    <a16:rowId xmlns:a16="http://schemas.microsoft.com/office/drawing/2014/main" val="2328041473"/>
                  </a:ext>
                </a:extLst>
              </a:tr>
              <a:tr h="370840">
                <a:tc>
                  <a:txBody>
                    <a:bodyPr/>
                    <a:lstStyle/>
                    <a:p>
                      <a:endParaRPr lang="nl-NL" sz="1800"/>
                    </a:p>
                  </a:txBody>
                  <a:tcPr>
                    <a:cell3D prstMaterial="dkEdge">
                      <a:bevel prst="coolSlant"/>
                      <a:lightRig rig="flood" dir="t"/>
                    </a:cell3D>
                  </a:tcPr>
                </a:tc>
                <a:tc>
                  <a:txBody>
                    <a:bodyPr/>
                    <a:lstStyle/>
                    <a:p>
                      <a:pPr algn="ct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extLst>
                  <a:ext uri="{0D108BD9-81ED-4DB2-BD59-A6C34878D82A}">
                    <a16:rowId xmlns:a16="http://schemas.microsoft.com/office/drawing/2014/main" val="1937172460"/>
                  </a:ext>
                </a:extLst>
              </a:tr>
              <a:tr h="370840">
                <a:tc>
                  <a:txBody>
                    <a:bodyPr/>
                    <a:lstStyle/>
                    <a:p>
                      <a:r>
                        <a:rPr lang="nl-BE" sz="1800"/>
                        <a:t>1</a:t>
                      </a:r>
                      <a:r>
                        <a:rPr lang="nl-BE" sz="1800" baseline="30000"/>
                        <a:t>e</a:t>
                      </a:r>
                      <a:r>
                        <a:rPr lang="nl-BE" sz="1800"/>
                        <a:t> bezoek</a:t>
                      </a:r>
                      <a:endParaRPr lang="nl-NL" sz="1800"/>
                    </a:p>
                  </a:txBody>
                  <a:tcPr>
                    <a:cell3D prstMaterial="dkEdge">
                      <a:bevel prst="coolSlant"/>
                      <a:lightRig rig="flood" dir="t"/>
                    </a:cell3D>
                  </a:tcPr>
                </a:tc>
                <a:tc>
                  <a:txBody>
                    <a:bodyPr/>
                    <a:lstStyle/>
                    <a:p>
                      <a:pPr algn="ctr"/>
                      <a:r>
                        <a:rPr lang="nl-BE" sz="1800"/>
                        <a:t>€ 5,08</a:t>
                      </a:r>
                      <a:endParaRPr lang="nl-NL" sz="1800"/>
                    </a:p>
                  </a:txBody>
                  <a:tcPr>
                    <a:cell3D prstMaterial="dkEdge">
                      <a:bevel prst="coolSlant"/>
                      <a:lightRig rig="flood" dir="t"/>
                    </a:cell3D>
                  </a:tcPr>
                </a:tc>
                <a:tc>
                  <a:txBody>
                    <a:bodyPr/>
                    <a:lstStyle/>
                    <a:p>
                      <a:pPr algn="ctr"/>
                      <a:r>
                        <a:rPr lang="nl-BE" sz="1800"/>
                        <a:t>€ 3,81</a:t>
                      </a:r>
                      <a:endParaRPr lang="nl-NL" sz="1800"/>
                    </a:p>
                  </a:txBody>
                  <a:tcPr>
                    <a:cell3D prstMaterial="dkEdge">
                      <a:bevel prst="coolSlant"/>
                      <a:lightRig rig="flood" dir="t"/>
                    </a:cell3D>
                  </a:tcPr>
                </a:tc>
                <a:tc>
                  <a:txBody>
                    <a:bodyPr/>
                    <a:lstStyle/>
                    <a:p>
                      <a:pPr algn="ctr"/>
                      <a:r>
                        <a:rPr lang="nl-BE" sz="1800"/>
                        <a:t>€ 1,27</a:t>
                      </a:r>
                      <a:endParaRPr lang="nl-NL" sz="1800"/>
                    </a:p>
                  </a:txBody>
                  <a:tcPr>
                    <a:cell3D prstMaterial="dkEdge">
                      <a:bevel prst="coolSlant"/>
                      <a:lightRig rig="flood" dir="t"/>
                    </a:cell3D>
                  </a:tcPr>
                </a:tc>
                <a:tc>
                  <a:txBody>
                    <a:bodyPr/>
                    <a:lstStyle/>
                    <a:p>
                      <a:pPr algn="ctr"/>
                      <a:r>
                        <a:rPr lang="nl-BE" sz="1800"/>
                        <a:t>€ 4,76</a:t>
                      </a:r>
                      <a:endParaRPr lang="nl-NL" sz="1800"/>
                    </a:p>
                  </a:txBody>
                  <a:tcPr>
                    <a:cell3D prstMaterial="dkEdge">
                      <a:bevel prst="coolSlant"/>
                      <a:lightRig rig="flood" dir="t"/>
                    </a:cell3D>
                  </a:tcPr>
                </a:tc>
                <a:tc>
                  <a:txBody>
                    <a:bodyPr/>
                    <a:lstStyle/>
                    <a:p>
                      <a:pPr algn="ctr"/>
                      <a:r>
                        <a:rPr lang="nl-BE" sz="1800"/>
                        <a:t>€ 0,32</a:t>
                      </a:r>
                      <a:endParaRPr lang="nl-NL" sz="1800"/>
                    </a:p>
                  </a:txBody>
                  <a:tcPr>
                    <a:cell3D prstMaterial="dkEdge">
                      <a:bevel prst="coolSlant"/>
                      <a:lightRig rig="flood" dir="t"/>
                    </a:cell3D>
                  </a:tcPr>
                </a:tc>
                <a:extLst>
                  <a:ext uri="{0D108BD9-81ED-4DB2-BD59-A6C34878D82A}">
                    <a16:rowId xmlns:a16="http://schemas.microsoft.com/office/drawing/2014/main" val="2871811866"/>
                  </a:ext>
                </a:extLst>
              </a:tr>
              <a:tr h="469825">
                <a:tc>
                  <a:txBody>
                    <a:bodyPr/>
                    <a:lstStyle/>
                    <a:p>
                      <a:r>
                        <a:rPr lang="nl-BE" sz="1800"/>
                        <a:t>Toilet</a:t>
                      </a:r>
                      <a:endParaRPr lang="nl-NL" sz="1800"/>
                    </a:p>
                  </a:txBody>
                  <a:tcPr>
                    <a:cell3D prstMaterial="dkEdge">
                      <a:bevel prst="coolSlant"/>
                      <a:lightRig rig="flood" dir="t"/>
                    </a:cell3D>
                  </a:tcPr>
                </a:tc>
                <a:tc>
                  <a:txBody>
                    <a:bodyPr/>
                    <a:lstStyle/>
                    <a:p>
                      <a:pPr algn="ctr"/>
                      <a:r>
                        <a:rPr lang="nl-BE" sz="1800"/>
                        <a:t>€ 6,68</a:t>
                      </a:r>
                      <a:endParaRPr lang="nl-NL" sz="1800"/>
                    </a:p>
                  </a:txBody>
                  <a:tcPr>
                    <a:cell3D prstMaterial="dkEdge">
                      <a:bevel prst="coolSlant"/>
                      <a:lightRig rig="flood" dir="t"/>
                    </a:cell3D>
                  </a:tcPr>
                </a:tc>
                <a:tc>
                  <a:txBody>
                    <a:bodyPr/>
                    <a:lstStyle/>
                    <a:p>
                      <a:pPr algn="ctr"/>
                      <a:r>
                        <a:rPr lang="nl-BE" sz="1800"/>
                        <a:t>€ 5,01</a:t>
                      </a:r>
                      <a:endParaRPr lang="nl-NL" sz="1800"/>
                    </a:p>
                  </a:txBody>
                  <a:tcPr>
                    <a:cell3D prstMaterial="dkEdge">
                      <a:bevel prst="coolSlant"/>
                      <a:lightRig rig="flood" dir="t"/>
                    </a:cell3D>
                  </a:tcPr>
                </a:tc>
                <a:tc>
                  <a:txBody>
                    <a:bodyPr/>
                    <a:lstStyle/>
                    <a:p>
                      <a:pPr algn="ctr"/>
                      <a:r>
                        <a:rPr lang="nl-BE" sz="1800"/>
                        <a:t>€ 1,67</a:t>
                      </a:r>
                      <a:endParaRPr lang="nl-NL" sz="1800"/>
                    </a:p>
                  </a:txBody>
                  <a:tcPr>
                    <a:cell3D prstMaterial="dkEdge">
                      <a:bevel prst="coolSlant"/>
                      <a:lightRig rig="flood" dir="t"/>
                    </a:cell3D>
                  </a:tcPr>
                </a:tc>
                <a:tc>
                  <a:txBody>
                    <a:bodyPr/>
                    <a:lstStyle/>
                    <a:p>
                      <a:pPr algn="ctr"/>
                      <a:r>
                        <a:rPr lang="nl-BE" sz="1800"/>
                        <a:t>€ 6,68</a:t>
                      </a:r>
                      <a:endParaRPr lang="nl-NL" sz="1800"/>
                    </a:p>
                  </a:txBody>
                  <a:tcPr>
                    <a:cell3D prstMaterial="dkEdge">
                      <a:bevel prst="coolSlant"/>
                      <a:lightRig rig="flood" dir="t"/>
                    </a:cell3D>
                  </a:tcPr>
                </a:tc>
                <a:tc>
                  <a:txBody>
                    <a:bodyPr/>
                    <a:lstStyle/>
                    <a:p>
                      <a:pPr algn="ctr"/>
                      <a:r>
                        <a:rPr lang="nl-BE" sz="1800"/>
                        <a:t>€ 0,00 </a:t>
                      </a:r>
                      <a:endParaRPr lang="nl-NL" sz="1800"/>
                    </a:p>
                  </a:txBody>
                  <a:tcPr>
                    <a:cell3D prstMaterial="dkEdge">
                      <a:bevel prst="coolSlant"/>
                      <a:lightRig rig="flood" dir="t"/>
                    </a:cell3D>
                  </a:tcPr>
                </a:tc>
                <a:extLst>
                  <a:ext uri="{0D108BD9-81ED-4DB2-BD59-A6C34878D82A}">
                    <a16:rowId xmlns:a16="http://schemas.microsoft.com/office/drawing/2014/main" val="3731277143"/>
                  </a:ext>
                </a:extLst>
              </a:tr>
              <a:tr h="397510">
                <a:tc>
                  <a:txBody>
                    <a:bodyPr/>
                    <a:lstStyle/>
                    <a:p>
                      <a:r>
                        <a:rPr lang="nl-BE" sz="1800"/>
                        <a:t>Medicatie</a:t>
                      </a:r>
                      <a:endParaRPr lang="nl-NL" sz="1800"/>
                    </a:p>
                  </a:txBody>
                  <a:tcPr>
                    <a:cell3D prstMaterial="dkEdge">
                      <a:bevel prst="coolSlant"/>
                      <a:lightRig rig="flood" dir="t"/>
                    </a:cell3D>
                  </a:tcPr>
                </a:tc>
                <a:tc>
                  <a:txBody>
                    <a:bodyPr/>
                    <a:lstStyle/>
                    <a:p>
                      <a:pPr algn="ctr"/>
                      <a:r>
                        <a:rPr lang="nl-BE" sz="1800"/>
                        <a:t>€ 13,54</a:t>
                      </a:r>
                      <a:endParaRPr lang="nl-NL" sz="1800"/>
                    </a:p>
                  </a:txBody>
                  <a:tcPr>
                    <a:cell3D prstMaterial="dkEdge">
                      <a:bevel prst="coolSlant"/>
                      <a:lightRig rig="flood" dir="t"/>
                    </a:cell3D>
                  </a:tcPr>
                </a:tc>
                <a:tc>
                  <a:txBody>
                    <a:bodyPr/>
                    <a:lstStyle/>
                    <a:p>
                      <a:pPr algn="ctr"/>
                      <a:r>
                        <a:rPr lang="nl-BE" sz="1800"/>
                        <a:t>€ 10,16</a:t>
                      </a:r>
                      <a:endParaRPr lang="nl-NL" sz="1800"/>
                    </a:p>
                  </a:txBody>
                  <a:tcPr>
                    <a:cell3D prstMaterial="dkEdge">
                      <a:bevel prst="coolSlant"/>
                      <a:lightRig rig="flood" dir="t"/>
                    </a:cell3D>
                  </a:tcPr>
                </a:tc>
                <a:tc>
                  <a:txBody>
                    <a:bodyPr/>
                    <a:lstStyle/>
                    <a:p>
                      <a:pPr algn="ctr"/>
                      <a:r>
                        <a:rPr lang="nl-BE" sz="1800"/>
                        <a:t>€ 3,38</a:t>
                      </a:r>
                      <a:endParaRPr lang="nl-NL" sz="1800"/>
                    </a:p>
                  </a:txBody>
                  <a:tcPr>
                    <a:cell3D prstMaterial="dkEdge">
                      <a:bevel prst="coolSlant"/>
                      <a:lightRig rig="flood" dir="t"/>
                    </a:cell3D>
                  </a:tcPr>
                </a:tc>
                <a:tc>
                  <a:txBody>
                    <a:bodyPr/>
                    <a:lstStyle/>
                    <a:p>
                      <a:pPr algn="ctr"/>
                      <a:r>
                        <a:rPr lang="nl-BE" sz="1800"/>
                        <a:t>€ 13,54</a:t>
                      </a:r>
                      <a:endParaRPr lang="nl-NL" sz="1800"/>
                    </a:p>
                  </a:txBody>
                  <a:tcPr>
                    <a:cell3D prstMaterial="dkEdge">
                      <a:bevel prst="coolSlant"/>
                      <a:lightRig rig="flood" dir="t"/>
                    </a:cell3D>
                  </a:tcPr>
                </a:tc>
                <a:tc>
                  <a:txBody>
                    <a:bodyPr/>
                    <a:lstStyle/>
                    <a:p>
                      <a:pPr algn="ctr"/>
                      <a:r>
                        <a:rPr lang="nl-BE" sz="1800"/>
                        <a:t>€ 0,00</a:t>
                      </a:r>
                      <a:endParaRPr lang="nl-NL" sz="1800"/>
                    </a:p>
                  </a:txBody>
                  <a:tcPr>
                    <a:cell3D prstMaterial="dkEdge">
                      <a:bevel prst="coolSlant"/>
                      <a:lightRig rig="flood" dir="t"/>
                    </a:cell3D>
                  </a:tcPr>
                </a:tc>
                <a:extLst>
                  <a:ext uri="{0D108BD9-81ED-4DB2-BD59-A6C34878D82A}">
                    <a16:rowId xmlns:a16="http://schemas.microsoft.com/office/drawing/2014/main" val="3343419943"/>
                  </a:ext>
                </a:extLst>
              </a:tr>
              <a:tr h="370840">
                <a:tc>
                  <a:txBody>
                    <a:bodyPr/>
                    <a:lstStyle/>
                    <a:p>
                      <a:r>
                        <a:rPr lang="nl-BE" sz="1800">
                          <a:solidFill>
                            <a:srgbClr val="FF0000"/>
                          </a:solidFill>
                        </a:rPr>
                        <a:t>Totaal</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€ 25,30</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€ 18,98</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€ 6,32</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€ 24,98</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€ 0,32</a:t>
                      </a:r>
                      <a:endParaRPr lang="nl-NL" sz="1800">
                        <a:solidFill>
                          <a:srgbClr val="FF0000"/>
                        </a:solidFill>
                      </a:endParaRPr>
                    </a:p>
                  </a:txBody>
                  <a:tcPr>
                    <a:cell3D prstMaterial="dkEdge">
                      <a:bevel prst="coolSlant"/>
                      <a:lightRig rig="flood" dir="t"/>
                    </a:cell3D>
                  </a:tcPr>
                </a:tc>
                <a:extLst>
                  <a:ext uri="{0D108BD9-81ED-4DB2-BD59-A6C34878D82A}">
                    <a16:rowId xmlns:a16="http://schemas.microsoft.com/office/drawing/2014/main" val="2824363625"/>
                  </a:ext>
                </a:extLst>
              </a:tr>
            </a:tbl>
          </a:graphicData>
        </a:graphic>
      </p:graphicFrame>
      <p:sp>
        <p:nvSpPr>
          <p:cNvPr id="3" name="Tekstvak 2">
            <a:extLst>
              <a:ext uri="{FF2B5EF4-FFF2-40B4-BE49-F238E27FC236}">
                <a16:creationId xmlns:a16="http://schemas.microsoft.com/office/drawing/2014/main" id="{EE57A728-DEB0-96B4-0187-73BA39B7C230}"/>
              </a:ext>
            </a:extLst>
          </p:cNvPr>
          <p:cNvSpPr txBox="1"/>
          <p:nvPr/>
        </p:nvSpPr>
        <p:spPr>
          <a:xfrm>
            <a:off x="328246" y="6424247"/>
            <a:ext cx="2790092" cy="369332"/>
          </a:xfrm>
          <a:prstGeom prst="rect">
            <a:avLst/>
          </a:prstGeom>
          <a:noFill/>
        </p:spPr>
        <p:txBody>
          <a:bodyPr wrap="square" rtlCol="0">
            <a:spAutoFit/>
          </a:bodyPr>
          <a:lstStyle/>
          <a:p>
            <a:r>
              <a:rPr lang="nl-BE"/>
              <a:t>*Tarieven 2025</a:t>
            </a:r>
          </a:p>
        </p:txBody>
      </p:sp>
      <p:sp>
        <p:nvSpPr>
          <p:cNvPr id="7" name="Titel 1">
            <a:extLst>
              <a:ext uri="{FF2B5EF4-FFF2-40B4-BE49-F238E27FC236}">
                <a16:creationId xmlns:a16="http://schemas.microsoft.com/office/drawing/2014/main" id="{F0E8F852-9221-7241-5BC3-C5619660A478}"/>
              </a:ext>
            </a:extLst>
          </p:cNvPr>
          <p:cNvSpPr txBox="1">
            <a:spLocks/>
          </p:cNvSpPr>
          <p:nvPr/>
        </p:nvSpPr>
        <p:spPr>
          <a:xfrm>
            <a:off x="990600" y="517526"/>
            <a:ext cx="10515600" cy="1325563"/>
          </a:xfrm>
          <a:prstGeom prst="rect">
            <a:avLst/>
          </a:prstGeom>
          <a:effectLst>
            <a:innerShdw blurRad="114300">
              <a:prstClr val="black"/>
            </a:innerShdw>
          </a:effectLst>
          <a:scene3d>
            <a:camera prst="orthographicFront"/>
            <a:lightRig rig="threePt" dir="t"/>
          </a:scene3d>
          <a:sp3d>
            <a:bevelT prst="relaxedInset"/>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3600" b="1" dirty="0"/>
              <a:t>T2 + 1x/week medicatie klaarzetten</a:t>
            </a:r>
          </a:p>
        </p:txBody>
      </p:sp>
      <p:sp>
        <p:nvSpPr>
          <p:cNvPr id="12" name="Pijl: rechts 11">
            <a:extLst>
              <a:ext uri="{FF2B5EF4-FFF2-40B4-BE49-F238E27FC236}">
                <a16:creationId xmlns:a16="http://schemas.microsoft.com/office/drawing/2014/main" id="{7EED504E-E37A-92CC-FC24-A3649901578D}"/>
              </a:ext>
            </a:extLst>
          </p:cNvPr>
          <p:cNvSpPr/>
          <p:nvPr/>
        </p:nvSpPr>
        <p:spPr>
          <a:xfrm>
            <a:off x="7139836" y="3043825"/>
            <a:ext cx="1002082" cy="889348"/>
          </a:xfrm>
          <a:prstGeom prst="rightArrow">
            <a:avLst/>
          </a:prstGeom>
          <a:ln>
            <a:solidFill>
              <a:srgbClr val="92D050"/>
            </a:solidFill>
          </a:ln>
          <a:scene3d>
            <a:camera prst="orthographicFront"/>
            <a:lightRig rig="threePt" dir="t"/>
          </a:scene3d>
          <a:sp3d>
            <a:bevelT prst="relaxedInset"/>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13" name="Tekstvak 12">
            <a:extLst>
              <a:ext uri="{FF2B5EF4-FFF2-40B4-BE49-F238E27FC236}">
                <a16:creationId xmlns:a16="http://schemas.microsoft.com/office/drawing/2014/main" id="{6ACC89CA-547B-613C-1516-BE5F6111D709}"/>
              </a:ext>
            </a:extLst>
          </p:cNvPr>
          <p:cNvSpPr txBox="1"/>
          <p:nvPr/>
        </p:nvSpPr>
        <p:spPr>
          <a:xfrm>
            <a:off x="8288003" y="2888335"/>
            <a:ext cx="2981195" cy="1200329"/>
          </a:xfrm>
          <a:prstGeom prst="rect">
            <a:avLst/>
          </a:prstGeom>
          <a:noFill/>
        </p:spPr>
        <p:txBody>
          <a:bodyPr wrap="square" rtlCol="0">
            <a:spAutoFit/>
          </a:bodyPr>
          <a:lstStyle/>
          <a:p>
            <a:r>
              <a:rPr lang="nl-NL" b="1"/>
              <a:t>Geen VT= 37,04 euro na 4 weken</a:t>
            </a:r>
          </a:p>
          <a:p>
            <a:endParaRPr lang="nl-NL" b="1"/>
          </a:p>
          <a:p>
            <a:r>
              <a:rPr lang="nl-NL" b="1"/>
              <a:t>VT= 2,56 euro na 4 weken</a:t>
            </a:r>
          </a:p>
        </p:txBody>
      </p:sp>
    </p:spTree>
    <p:extLst>
      <p:ext uri="{BB962C8B-B14F-4D97-AF65-F5344CB8AC3E}">
        <p14:creationId xmlns:p14="http://schemas.microsoft.com/office/powerpoint/2010/main" val="49103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556C8-DAD7-2FE5-A382-0A16466241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273DBFC-59E9-5119-5056-C8905D1355B1}"/>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F28909A3-4F1F-E4A2-E448-6F3A67140065}"/>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graphicFrame>
        <p:nvGraphicFramePr>
          <p:cNvPr id="4" name="Tijdelijke aanduiding voor inhoud 3">
            <a:extLst>
              <a:ext uri="{FF2B5EF4-FFF2-40B4-BE49-F238E27FC236}">
                <a16:creationId xmlns:a16="http://schemas.microsoft.com/office/drawing/2014/main" id="{BCF5DD4F-9F93-85AF-BC56-AA57946F3D74}"/>
              </a:ext>
            </a:extLst>
          </p:cNvPr>
          <p:cNvGraphicFramePr>
            <a:graphicFrameLocks noGrp="1"/>
          </p:cNvGraphicFramePr>
          <p:nvPr>
            <p:ph idx="1"/>
          </p:nvPr>
        </p:nvGraphicFramePr>
        <p:xfrm>
          <a:off x="178261" y="1450976"/>
          <a:ext cx="7096116" cy="2520950"/>
        </p:xfrm>
        <a:graphic>
          <a:graphicData uri="http://schemas.openxmlformats.org/drawingml/2006/table">
            <a:tbl>
              <a:tblPr firstRow="1" bandRow="1">
                <a:tableStyleId>{5C22544A-7EE6-4342-B048-85BDC9FD1C3A}</a:tableStyleId>
              </a:tblPr>
              <a:tblGrid>
                <a:gridCol w="1182686">
                  <a:extLst>
                    <a:ext uri="{9D8B030D-6E8A-4147-A177-3AD203B41FA5}">
                      <a16:colId xmlns:a16="http://schemas.microsoft.com/office/drawing/2014/main" val="3616541284"/>
                    </a:ext>
                  </a:extLst>
                </a:gridCol>
                <a:gridCol w="1182686">
                  <a:extLst>
                    <a:ext uri="{9D8B030D-6E8A-4147-A177-3AD203B41FA5}">
                      <a16:colId xmlns:a16="http://schemas.microsoft.com/office/drawing/2014/main" val="3129245188"/>
                    </a:ext>
                  </a:extLst>
                </a:gridCol>
                <a:gridCol w="1182686">
                  <a:extLst>
                    <a:ext uri="{9D8B030D-6E8A-4147-A177-3AD203B41FA5}">
                      <a16:colId xmlns:a16="http://schemas.microsoft.com/office/drawing/2014/main" val="721552907"/>
                    </a:ext>
                  </a:extLst>
                </a:gridCol>
                <a:gridCol w="1182686">
                  <a:extLst>
                    <a:ext uri="{9D8B030D-6E8A-4147-A177-3AD203B41FA5}">
                      <a16:colId xmlns:a16="http://schemas.microsoft.com/office/drawing/2014/main" val="2183019325"/>
                    </a:ext>
                  </a:extLst>
                </a:gridCol>
                <a:gridCol w="1182686">
                  <a:extLst>
                    <a:ext uri="{9D8B030D-6E8A-4147-A177-3AD203B41FA5}">
                      <a16:colId xmlns:a16="http://schemas.microsoft.com/office/drawing/2014/main" val="2059728857"/>
                    </a:ext>
                  </a:extLst>
                </a:gridCol>
                <a:gridCol w="1182686">
                  <a:extLst>
                    <a:ext uri="{9D8B030D-6E8A-4147-A177-3AD203B41FA5}">
                      <a16:colId xmlns:a16="http://schemas.microsoft.com/office/drawing/2014/main" val="4148793086"/>
                    </a:ext>
                  </a:extLst>
                </a:gridCol>
              </a:tblGrid>
              <a:tr h="640080">
                <a:tc>
                  <a:txBody>
                    <a:bodyPr/>
                    <a:lstStyle/>
                    <a:p>
                      <a:endParaRPr lang="nl-NL" sz="1800"/>
                    </a:p>
                  </a:txBody>
                  <a:tcPr>
                    <a:cell3D prstMaterial="dkEdge">
                      <a:bevel prst="coolSlant"/>
                      <a:lightRig rig="flood" dir="t"/>
                    </a:cell3D>
                  </a:tcPr>
                </a:tc>
                <a:tc>
                  <a:txBody>
                    <a:bodyPr/>
                    <a:lstStyle/>
                    <a:p>
                      <a:pPr algn="ctr"/>
                      <a:r>
                        <a:rPr lang="nl-BE" sz="1800" err="1"/>
                        <a:t>Hono</a:t>
                      </a:r>
                      <a:r>
                        <a:rPr lang="nl-BE" sz="1800"/>
                        <a:t>-</a:t>
                      </a:r>
                    </a:p>
                    <a:p>
                      <a:pPr algn="ctr"/>
                      <a:r>
                        <a:rPr lang="nl-BE" sz="1800" err="1"/>
                        <a:t>rarium</a:t>
                      </a:r>
                      <a:endParaRPr lang="nl-NL" sz="1800"/>
                    </a:p>
                  </a:txBody>
                  <a:tcPr>
                    <a:cell3D prstMaterial="dkEdge">
                      <a:bevel prst="coolSlant"/>
                      <a:lightRig rig="flood" dir="t"/>
                    </a:cell3D>
                  </a:tcPr>
                </a:tc>
                <a:tc gridSpan="2">
                  <a:txBody>
                    <a:bodyPr/>
                    <a:lstStyle/>
                    <a:p>
                      <a:pPr algn="ctr"/>
                      <a:r>
                        <a:rPr lang="nl-BE" sz="1800"/>
                        <a:t>ZONDER VT</a:t>
                      </a:r>
                      <a:endParaRPr lang="nl-NL" sz="1800"/>
                    </a:p>
                  </a:txBody>
                  <a:tcPr>
                    <a:cell3D prstMaterial="dkEdge">
                      <a:bevel prst="coolSlant"/>
                      <a:lightRig rig="flood" dir="t"/>
                    </a:cell3D>
                  </a:tcPr>
                </a:tc>
                <a:tc hMerge="1">
                  <a:txBody>
                    <a:bodyPr/>
                    <a:lstStyle/>
                    <a:p>
                      <a:endParaRPr lang="nl-NL"/>
                    </a:p>
                  </a:txBody>
                  <a:tcPr/>
                </a:tc>
                <a:tc gridSpan="2">
                  <a:txBody>
                    <a:bodyPr/>
                    <a:lstStyle/>
                    <a:p>
                      <a:pPr algn="ctr"/>
                      <a:r>
                        <a:rPr lang="nl-BE" sz="1800"/>
                        <a:t>Verhoogde tegemoetkoming</a:t>
                      </a:r>
                      <a:endParaRPr lang="nl-NL" sz="1800"/>
                    </a:p>
                  </a:txBody>
                  <a:tcPr>
                    <a:cell3D prstMaterial="dkEdge">
                      <a:bevel prst="coolSlant"/>
                      <a:lightRig rig="flood" dir="t"/>
                    </a:cell3D>
                  </a:tcPr>
                </a:tc>
                <a:tc hMerge="1">
                  <a:txBody>
                    <a:bodyPr/>
                    <a:lstStyle/>
                    <a:p>
                      <a:endParaRPr lang="nl-NL"/>
                    </a:p>
                  </a:txBody>
                  <a:tcPr/>
                </a:tc>
                <a:extLst>
                  <a:ext uri="{0D108BD9-81ED-4DB2-BD59-A6C34878D82A}">
                    <a16:rowId xmlns:a16="http://schemas.microsoft.com/office/drawing/2014/main" val="2328041473"/>
                  </a:ext>
                </a:extLst>
              </a:tr>
              <a:tr h="370840">
                <a:tc>
                  <a:txBody>
                    <a:bodyPr/>
                    <a:lstStyle/>
                    <a:p>
                      <a:endParaRPr lang="nl-NL" sz="1800"/>
                    </a:p>
                  </a:txBody>
                  <a:tcPr>
                    <a:cell3D prstMaterial="dkEdge">
                      <a:bevel prst="coolSlant"/>
                      <a:lightRig rig="flood" dir="t"/>
                    </a:cell3D>
                  </a:tcPr>
                </a:tc>
                <a:tc>
                  <a:txBody>
                    <a:bodyPr/>
                    <a:lstStyle/>
                    <a:p>
                      <a:pPr algn="ct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extLst>
                  <a:ext uri="{0D108BD9-81ED-4DB2-BD59-A6C34878D82A}">
                    <a16:rowId xmlns:a16="http://schemas.microsoft.com/office/drawing/2014/main" val="1937172460"/>
                  </a:ext>
                </a:extLst>
              </a:tr>
              <a:tr h="370840">
                <a:tc>
                  <a:txBody>
                    <a:bodyPr/>
                    <a:lstStyle/>
                    <a:p>
                      <a:r>
                        <a:rPr lang="nl-BE" sz="1800"/>
                        <a:t>1</a:t>
                      </a:r>
                      <a:r>
                        <a:rPr lang="nl-BE" sz="1800" baseline="30000"/>
                        <a:t>e</a:t>
                      </a:r>
                      <a:r>
                        <a:rPr lang="nl-BE" sz="1800"/>
                        <a:t> bezoek</a:t>
                      </a:r>
                      <a:endParaRPr lang="nl-NL" sz="1800"/>
                    </a:p>
                  </a:txBody>
                  <a:tcPr>
                    <a:cell3D prstMaterial="dkEdge">
                      <a:bevel prst="coolSlant"/>
                      <a:lightRig rig="flood" dir="t"/>
                    </a:cell3D>
                  </a:tcPr>
                </a:tc>
                <a:tc>
                  <a:txBody>
                    <a:bodyPr/>
                    <a:lstStyle/>
                    <a:p>
                      <a:pPr algn="ctr"/>
                      <a:r>
                        <a:rPr lang="nl-BE" sz="1800"/>
                        <a:t>€ 5,08</a:t>
                      </a:r>
                      <a:endParaRPr lang="nl-NL" sz="1800"/>
                    </a:p>
                  </a:txBody>
                  <a:tcPr>
                    <a:cell3D prstMaterial="dkEdge">
                      <a:bevel prst="coolSlant"/>
                      <a:lightRig rig="flood" dir="t"/>
                    </a:cell3D>
                  </a:tcPr>
                </a:tc>
                <a:tc>
                  <a:txBody>
                    <a:bodyPr/>
                    <a:lstStyle/>
                    <a:p>
                      <a:pPr algn="ctr"/>
                      <a:r>
                        <a:rPr lang="nl-BE" sz="1800"/>
                        <a:t>€ 3,81</a:t>
                      </a:r>
                      <a:endParaRPr lang="nl-NL" sz="1800"/>
                    </a:p>
                  </a:txBody>
                  <a:tcPr>
                    <a:cell3D prstMaterial="dkEdge">
                      <a:bevel prst="coolSlant"/>
                      <a:lightRig rig="flood" dir="t"/>
                    </a:cell3D>
                  </a:tcPr>
                </a:tc>
                <a:tc>
                  <a:txBody>
                    <a:bodyPr/>
                    <a:lstStyle/>
                    <a:p>
                      <a:pPr algn="ctr"/>
                      <a:r>
                        <a:rPr lang="nl-BE" sz="1800"/>
                        <a:t>€ 1,27</a:t>
                      </a:r>
                      <a:endParaRPr lang="nl-NL" sz="1800"/>
                    </a:p>
                  </a:txBody>
                  <a:tcPr>
                    <a:cell3D prstMaterial="dkEdge">
                      <a:bevel prst="coolSlant"/>
                      <a:lightRig rig="flood" dir="t"/>
                    </a:cell3D>
                  </a:tcPr>
                </a:tc>
                <a:tc>
                  <a:txBody>
                    <a:bodyPr/>
                    <a:lstStyle/>
                    <a:p>
                      <a:pPr algn="ctr"/>
                      <a:r>
                        <a:rPr lang="nl-BE" sz="1800"/>
                        <a:t>€ 4,76</a:t>
                      </a:r>
                      <a:endParaRPr lang="nl-NL" sz="1800"/>
                    </a:p>
                  </a:txBody>
                  <a:tcPr>
                    <a:cell3D prstMaterial="dkEdge">
                      <a:bevel prst="coolSlant"/>
                      <a:lightRig rig="flood" dir="t"/>
                    </a:cell3D>
                  </a:tcPr>
                </a:tc>
                <a:tc>
                  <a:txBody>
                    <a:bodyPr/>
                    <a:lstStyle/>
                    <a:p>
                      <a:pPr algn="ctr"/>
                      <a:r>
                        <a:rPr lang="nl-BE" sz="1800"/>
                        <a:t>€ 0,32</a:t>
                      </a:r>
                      <a:endParaRPr lang="nl-NL" sz="1800"/>
                    </a:p>
                  </a:txBody>
                  <a:tcPr>
                    <a:cell3D prstMaterial="dkEdge">
                      <a:bevel prst="coolSlant"/>
                      <a:lightRig rig="flood" dir="t"/>
                    </a:cell3D>
                  </a:tcPr>
                </a:tc>
                <a:extLst>
                  <a:ext uri="{0D108BD9-81ED-4DB2-BD59-A6C34878D82A}">
                    <a16:rowId xmlns:a16="http://schemas.microsoft.com/office/drawing/2014/main" val="2871811866"/>
                  </a:ext>
                </a:extLst>
              </a:tr>
              <a:tr h="370840">
                <a:tc>
                  <a:txBody>
                    <a:bodyPr/>
                    <a:lstStyle/>
                    <a:p>
                      <a:r>
                        <a:rPr lang="nl-BE" sz="1800"/>
                        <a:t>Toilet</a:t>
                      </a:r>
                      <a:endParaRPr lang="nl-NL" sz="1800"/>
                    </a:p>
                  </a:txBody>
                  <a:tcPr>
                    <a:cell3D prstMaterial="dkEdge">
                      <a:bevel prst="coolSlant"/>
                      <a:lightRig rig="flood" dir="t"/>
                    </a:cell3D>
                  </a:tcPr>
                </a:tc>
                <a:tc>
                  <a:txBody>
                    <a:bodyPr/>
                    <a:lstStyle/>
                    <a:p>
                      <a:pPr algn="ctr"/>
                      <a:r>
                        <a:rPr lang="nl-BE" sz="1800"/>
                        <a:t>€ 6,68</a:t>
                      </a:r>
                      <a:endParaRPr lang="nl-NL" sz="1800"/>
                    </a:p>
                  </a:txBody>
                  <a:tcPr>
                    <a:cell3D prstMaterial="dkEdge">
                      <a:bevel prst="coolSlant"/>
                      <a:lightRig rig="flood" dir="t"/>
                    </a:cell3D>
                  </a:tcPr>
                </a:tc>
                <a:tc>
                  <a:txBody>
                    <a:bodyPr/>
                    <a:lstStyle/>
                    <a:p>
                      <a:pPr algn="ctr"/>
                      <a:r>
                        <a:rPr lang="nl-BE" sz="1800"/>
                        <a:t>€ 5,01</a:t>
                      </a:r>
                      <a:endParaRPr lang="nl-NL" sz="1800"/>
                    </a:p>
                  </a:txBody>
                  <a:tcPr>
                    <a:cell3D prstMaterial="dkEdge">
                      <a:bevel prst="coolSlant"/>
                      <a:lightRig rig="flood" dir="t"/>
                    </a:cell3D>
                  </a:tcPr>
                </a:tc>
                <a:tc>
                  <a:txBody>
                    <a:bodyPr/>
                    <a:lstStyle/>
                    <a:p>
                      <a:pPr algn="ctr"/>
                      <a:r>
                        <a:rPr lang="nl-BE" sz="1800"/>
                        <a:t>€ 1,67</a:t>
                      </a:r>
                      <a:endParaRPr lang="nl-NL" sz="1800"/>
                    </a:p>
                  </a:txBody>
                  <a:tcPr>
                    <a:cell3D prstMaterial="dkEdge">
                      <a:bevel prst="coolSlant"/>
                      <a:lightRig rig="flood" dir="t"/>
                    </a:cell3D>
                  </a:tcPr>
                </a:tc>
                <a:tc>
                  <a:txBody>
                    <a:bodyPr/>
                    <a:lstStyle/>
                    <a:p>
                      <a:pPr algn="ctr"/>
                      <a:r>
                        <a:rPr lang="nl-BE" sz="1800"/>
                        <a:t>€ 6,68</a:t>
                      </a:r>
                      <a:endParaRPr lang="nl-NL" sz="1800"/>
                    </a:p>
                  </a:txBody>
                  <a:tcPr>
                    <a:cell3D prstMaterial="dkEdge">
                      <a:bevel prst="coolSlant"/>
                      <a:lightRig rig="flood" dir="t"/>
                    </a:cell3D>
                  </a:tcPr>
                </a:tc>
                <a:tc>
                  <a:txBody>
                    <a:bodyPr/>
                    <a:lstStyle/>
                    <a:p>
                      <a:pPr algn="ctr"/>
                      <a:r>
                        <a:rPr lang="nl-BE" sz="1800"/>
                        <a:t>€ 0,00 </a:t>
                      </a:r>
                      <a:endParaRPr lang="nl-NL" sz="1800"/>
                    </a:p>
                  </a:txBody>
                  <a:tcPr>
                    <a:cell3D prstMaterial="dkEdge">
                      <a:bevel prst="coolSlant"/>
                      <a:lightRig rig="flood" dir="t"/>
                    </a:cell3D>
                  </a:tcPr>
                </a:tc>
                <a:extLst>
                  <a:ext uri="{0D108BD9-81ED-4DB2-BD59-A6C34878D82A}">
                    <a16:rowId xmlns:a16="http://schemas.microsoft.com/office/drawing/2014/main" val="3731277143"/>
                  </a:ext>
                </a:extLst>
              </a:tr>
              <a:tr h="397510">
                <a:tc>
                  <a:txBody>
                    <a:bodyPr/>
                    <a:lstStyle/>
                    <a:p>
                      <a:r>
                        <a:rPr lang="nl-BE" sz="1800"/>
                        <a:t>Medicatie</a:t>
                      </a:r>
                      <a:endParaRPr lang="nl-NL" sz="1800"/>
                    </a:p>
                  </a:txBody>
                  <a:tcPr>
                    <a:cell3D prstMaterial="dkEdge">
                      <a:bevel prst="coolSlant"/>
                      <a:lightRig rig="flood" dir="t"/>
                    </a:cell3D>
                  </a:tcPr>
                </a:tc>
                <a:tc>
                  <a:txBody>
                    <a:bodyPr/>
                    <a:lstStyle/>
                    <a:p>
                      <a:pPr algn="ctr"/>
                      <a:r>
                        <a:rPr lang="nl-BE" sz="1800"/>
                        <a:t>€ 13,54</a:t>
                      </a:r>
                      <a:endParaRPr lang="nl-NL" sz="1800"/>
                    </a:p>
                  </a:txBody>
                  <a:tcPr>
                    <a:cell3D prstMaterial="dkEdge">
                      <a:bevel prst="coolSlant"/>
                      <a:lightRig rig="flood" dir="t"/>
                    </a:cell3D>
                  </a:tcPr>
                </a:tc>
                <a:tc>
                  <a:txBody>
                    <a:bodyPr/>
                    <a:lstStyle/>
                    <a:p>
                      <a:pPr algn="ctr"/>
                      <a:r>
                        <a:rPr lang="nl-BE" sz="1800"/>
                        <a:t>€ 10,16</a:t>
                      </a:r>
                      <a:endParaRPr lang="nl-NL" sz="1800"/>
                    </a:p>
                  </a:txBody>
                  <a:tcPr>
                    <a:cell3D prstMaterial="dkEdge">
                      <a:bevel prst="coolSlant"/>
                      <a:lightRig rig="flood" dir="t"/>
                    </a:cell3D>
                  </a:tcPr>
                </a:tc>
                <a:tc>
                  <a:txBody>
                    <a:bodyPr/>
                    <a:lstStyle/>
                    <a:p>
                      <a:pPr algn="ctr"/>
                      <a:r>
                        <a:rPr lang="nl-BE" sz="1800"/>
                        <a:t>€ 3,38</a:t>
                      </a:r>
                      <a:endParaRPr lang="nl-NL" sz="1800"/>
                    </a:p>
                  </a:txBody>
                  <a:tcPr>
                    <a:cell3D prstMaterial="dkEdge">
                      <a:bevel prst="coolSlant"/>
                      <a:lightRig rig="flood" dir="t"/>
                    </a:cell3D>
                  </a:tcPr>
                </a:tc>
                <a:tc>
                  <a:txBody>
                    <a:bodyPr/>
                    <a:lstStyle/>
                    <a:p>
                      <a:pPr algn="ctr"/>
                      <a:r>
                        <a:rPr lang="nl-BE" sz="1800"/>
                        <a:t>€ 13,54</a:t>
                      </a:r>
                      <a:endParaRPr lang="nl-NL" sz="1800"/>
                    </a:p>
                  </a:txBody>
                  <a:tcPr>
                    <a:cell3D prstMaterial="dkEdge">
                      <a:bevel prst="coolSlant"/>
                      <a:lightRig rig="flood" dir="t"/>
                    </a:cell3D>
                  </a:tcPr>
                </a:tc>
                <a:tc>
                  <a:txBody>
                    <a:bodyPr/>
                    <a:lstStyle/>
                    <a:p>
                      <a:pPr algn="ctr"/>
                      <a:r>
                        <a:rPr lang="nl-BE" sz="1800"/>
                        <a:t>€ 0,00</a:t>
                      </a:r>
                      <a:endParaRPr lang="nl-NL" sz="1800"/>
                    </a:p>
                  </a:txBody>
                  <a:tcPr>
                    <a:cell3D prstMaterial="dkEdge">
                      <a:bevel prst="coolSlant"/>
                      <a:lightRig rig="flood" dir="t"/>
                    </a:cell3D>
                  </a:tcPr>
                </a:tc>
                <a:extLst>
                  <a:ext uri="{0D108BD9-81ED-4DB2-BD59-A6C34878D82A}">
                    <a16:rowId xmlns:a16="http://schemas.microsoft.com/office/drawing/2014/main" val="3343419943"/>
                  </a:ext>
                </a:extLst>
              </a:tr>
              <a:tr h="370840">
                <a:tc>
                  <a:txBody>
                    <a:bodyPr/>
                    <a:lstStyle/>
                    <a:p>
                      <a:r>
                        <a:rPr lang="nl-BE" sz="1800">
                          <a:solidFill>
                            <a:srgbClr val="FF0000"/>
                          </a:solidFill>
                        </a:rPr>
                        <a:t>Totaal</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€ 25,30</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€ 18,98</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€ 6,32</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€ 24,98</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€ 0,32</a:t>
                      </a:r>
                      <a:endParaRPr lang="nl-NL" sz="1800">
                        <a:solidFill>
                          <a:srgbClr val="FF0000"/>
                        </a:solidFill>
                      </a:endParaRPr>
                    </a:p>
                  </a:txBody>
                  <a:tcPr>
                    <a:cell3D prstMaterial="dkEdge">
                      <a:bevel prst="coolSlant"/>
                      <a:lightRig rig="flood" dir="t"/>
                    </a:cell3D>
                  </a:tcPr>
                </a:tc>
                <a:extLst>
                  <a:ext uri="{0D108BD9-81ED-4DB2-BD59-A6C34878D82A}">
                    <a16:rowId xmlns:a16="http://schemas.microsoft.com/office/drawing/2014/main" val="2824363625"/>
                  </a:ext>
                </a:extLst>
              </a:tr>
            </a:tbl>
          </a:graphicData>
        </a:graphic>
      </p:graphicFrame>
      <p:graphicFrame>
        <p:nvGraphicFramePr>
          <p:cNvPr id="9" name="Tijdelijke aanduiding voor inhoud 3">
            <a:extLst>
              <a:ext uri="{FF2B5EF4-FFF2-40B4-BE49-F238E27FC236}">
                <a16:creationId xmlns:a16="http://schemas.microsoft.com/office/drawing/2014/main" id="{A2CCA415-9C0A-FCA6-8C24-CB4428699820}"/>
              </a:ext>
            </a:extLst>
          </p:cNvPr>
          <p:cNvGraphicFramePr>
            <a:graphicFrameLocks/>
          </p:cNvGraphicFramePr>
          <p:nvPr/>
        </p:nvGraphicFramePr>
        <p:xfrm>
          <a:off x="178261" y="4345305"/>
          <a:ext cx="7096116" cy="2123440"/>
        </p:xfrm>
        <a:graphic>
          <a:graphicData uri="http://schemas.openxmlformats.org/drawingml/2006/table">
            <a:tbl>
              <a:tblPr firstRow="1" bandRow="1">
                <a:tableStyleId>{5C22544A-7EE6-4342-B048-85BDC9FD1C3A}</a:tableStyleId>
              </a:tblPr>
              <a:tblGrid>
                <a:gridCol w="1182686">
                  <a:extLst>
                    <a:ext uri="{9D8B030D-6E8A-4147-A177-3AD203B41FA5}">
                      <a16:colId xmlns:a16="http://schemas.microsoft.com/office/drawing/2014/main" val="3616541284"/>
                    </a:ext>
                  </a:extLst>
                </a:gridCol>
                <a:gridCol w="1182686">
                  <a:extLst>
                    <a:ext uri="{9D8B030D-6E8A-4147-A177-3AD203B41FA5}">
                      <a16:colId xmlns:a16="http://schemas.microsoft.com/office/drawing/2014/main" val="3129245188"/>
                    </a:ext>
                  </a:extLst>
                </a:gridCol>
                <a:gridCol w="1182686">
                  <a:extLst>
                    <a:ext uri="{9D8B030D-6E8A-4147-A177-3AD203B41FA5}">
                      <a16:colId xmlns:a16="http://schemas.microsoft.com/office/drawing/2014/main" val="721552907"/>
                    </a:ext>
                  </a:extLst>
                </a:gridCol>
                <a:gridCol w="1182686">
                  <a:extLst>
                    <a:ext uri="{9D8B030D-6E8A-4147-A177-3AD203B41FA5}">
                      <a16:colId xmlns:a16="http://schemas.microsoft.com/office/drawing/2014/main" val="2183019325"/>
                    </a:ext>
                  </a:extLst>
                </a:gridCol>
                <a:gridCol w="1182686">
                  <a:extLst>
                    <a:ext uri="{9D8B030D-6E8A-4147-A177-3AD203B41FA5}">
                      <a16:colId xmlns:a16="http://schemas.microsoft.com/office/drawing/2014/main" val="2059728857"/>
                    </a:ext>
                  </a:extLst>
                </a:gridCol>
                <a:gridCol w="1182686">
                  <a:extLst>
                    <a:ext uri="{9D8B030D-6E8A-4147-A177-3AD203B41FA5}">
                      <a16:colId xmlns:a16="http://schemas.microsoft.com/office/drawing/2014/main" val="4148793086"/>
                    </a:ext>
                  </a:extLst>
                </a:gridCol>
              </a:tblGrid>
              <a:tr h="640080">
                <a:tc>
                  <a:txBody>
                    <a:bodyPr/>
                    <a:lstStyle/>
                    <a:p>
                      <a:r>
                        <a:rPr lang="nl-BE" sz="1800"/>
                        <a:t>Weekend</a:t>
                      </a:r>
                      <a:endParaRPr lang="nl-NL" sz="1800"/>
                    </a:p>
                  </a:txBody>
                  <a:tcPr>
                    <a:cell3D prstMaterial="dkEdge">
                      <a:bevel prst="coolSlant"/>
                      <a:lightRig rig="flood" dir="t"/>
                    </a:cell3D>
                  </a:tcPr>
                </a:tc>
                <a:tc>
                  <a:txBody>
                    <a:bodyPr/>
                    <a:lstStyle/>
                    <a:p>
                      <a:pPr algn="ctr"/>
                      <a:r>
                        <a:rPr lang="nl-BE" sz="1800" err="1"/>
                        <a:t>Hono</a:t>
                      </a:r>
                      <a:r>
                        <a:rPr lang="nl-BE" sz="1800"/>
                        <a:t>-</a:t>
                      </a:r>
                    </a:p>
                    <a:p>
                      <a:pPr algn="ctr"/>
                      <a:r>
                        <a:rPr lang="nl-BE" sz="1800" err="1"/>
                        <a:t>rarium</a:t>
                      </a:r>
                      <a:endParaRPr lang="nl-NL" sz="1800"/>
                    </a:p>
                  </a:txBody>
                  <a:tcPr>
                    <a:cell3D prstMaterial="dkEdge">
                      <a:bevel prst="coolSlant"/>
                      <a:lightRig rig="flood" dir="t"/>
                    </a:cell3D>
                  </a:tcPr>
                </a:tc>
                <a:tc gridSpan="2">
                  <a:txBody>
                    <a:bodyPr/>
                    <a:lstStyle/>
                    <a:p>
                      <a:pPr algn="ctr"/>
                      <a:r>
                        <a:rPr lang="nl-BE" sz="1800"/>
                        <a:t>ZONDER VT</a:t>
                      </a:r>
                      <a:endParaRPr lang="nl-NL" sz="1800"/>
                    </a:p>
                  </a:txBody>
                  <a:tcPr>
                    <a:cell3D prstMaterial="dkEdge">
                      <a:bevel prst="coolSlant"/>
                      <a:lightRig rig="flood" dir="t"/>
                    </a:cell3D>
                  </a:tcPr>
                </a:tc>
                <a:tc hMerge="1">
                  <a:txBody>
                    <a:bodyPr/>
                    <a:lstStyle/>
                    <a:p>
                      <a:endParaRPr lang="nl-NL"/>
                    </a:p>
                  </a:txBody>
                  <a:tcPr/>
                </a:tc>
                <a:tc gridSpan="2">
                  <a:txBody>
                    <a:bodyPr/>
                    <a:lstStyle/>
                    <a:p>
                      <a:pPr algn="ctr"/>
                      <a:r>
                        <a:rPr lang="nl-BE" sz="1800"/>
                        <a:t>Verhoogde tegemoetkoming</a:t>
                      </a:r>
                      <a:endParaRPr lang="nl-NL" sz="1800"/>
                    </a:p>
                  </a:txBody>
                  <a:tcPr>
                    <a:cell3D prstMaterial="dkEdge">
                      <a:bevel prst="coolSlant"/>
                      <a:lightRig rig="flood" dir="t"/>
                    </a:cell3D>
                  </a:tcPr>
                </a:tc>
                <a:tc hMerge="1">
                  <a:txBody>
                    <a:bodyPr/>
                    <a:lstStyle/>
                    <a:p>
                      <a:endParaRPr lang="nl-NL"/>
                    </a:p>
                  </a:txBody>
                  <a:tcPr/>
                </a:tc>
                <a:extLst>
                  <a:ext uri="{0D108BD9-81ED-4DB2-BD59-A6C34878D82A}">
                    <a16:rowId xmlns:a16="http://schemas.microsoft.com/office/drawing/2014/main" val="2328041473"/>
                  </a:ext>
                </a:extLst>
              </a:tr>
              <a:tr h="370840">
                <a:tc>
                  <a:txBody>
                    <a:bodyPr/>
                    <a:lstStyle/>
                    <a:p>
                      <a:endParaRPr lang="nl-NL" sz="1800"/>
                    </a:p>
                  </a:txBody>
                  <a:tcPr>
                    <a:cell3D prstMaterial="dkEdge">
                      <a:bevel prst="coolSlant"/>
                      <a:lightRig rig="flood" dir="t"/>
                    </a:cell3D>
                  </a:tcPr>
                </a:tc>
                <a:tc>
                  <a:txBody>
                    <a:bodyPr/>
                    <a:lstStyle/>
                    <a:p>
                      <a:pPr algn="ct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extLst>
                  <a:ext uri="{0D108BD9-81ED-4DB2-BD59-A6C34878D82A}">
                    <a16:rowId xmlns:a16="http://schemas.microsoft.com/office/drawing/2014/main" val="1937172460"/>
                  </a:ext>
                </a:extLst>
              </a:tr>
              <a:tr h="370840">
                <a:tc>
                  <a:txBody>
                    <a:bodyPr/>
                    <a:lstStyle/>
                    <a:p>
                      <a:r>
                        <a:rPr lang="nl-BE" sz="1800"/>
                        <a:t>1</a:t>
                      </a:r>
                      <a:r>
                        <a:rPr lang="nl-BE" sz="1800" baseline="30000"/>
                        <a:t>e</a:t>
                      </a:r>
                      <a:r>
                        <a:rPr lang="nl-BE" sz="1800"/>
                        <a:t> bezoek</a:t>
                      </a:r>
                      <a:endParaRPr lang="nl-NL" sz="1800"/>
                    </a:p>
                  </a:txBody>
                  <a:tcPr>
                    <a:cell3D prstMaterial="dkEdge">
                      <a:bevel prst="coolSlant"/>
                      <a:lightRig rig="flood" dir="t"/>
                    </a:cell3D>
                  </a:tcPr>
                </a:tc>
                <a:tc>
                  <a:txBody>
                    <a:bodyPr/>
                    <a:lstStyle/>
                    <a:p>
                      <a:pPr algn="ctr"/>
                      <a:r>
                        <a:rPr lang="nl-BE" sz="1800"/>
                        <a:t>€ 6,97</a:t>
                      </a:r>
                      <a:endParaRPr lang="nl-NL" sz="1800"/>
                    </a:p>
                  </a:txBody>
                  <a:tcPr>
                    <a:cell3D prstMaterial="dkEdge">
                      <a:bevel prst="coolSlant"/>
                      <a:lightRig rig="flood" dir="t"/>
                    </a:cell3D>
                  </a:tcPr>
                </a:tc>
                <a:tc>
                  <a:txBody>
                    <a:bodyPr/>
                    <a:lstStyle/>
                    <a:p>
                      <a:pPr algn="ctr"/>
                      <a:r>
                        <a:rPr lang="nl-BE" sz="1800"/>
                        <a:t>€ 5,23</a:t>
                      </a:r>
                      <a:endParaRPr lang="nl-NL" sz="1800"/>
                    </a:p>
                  </a:txBody>
                  <a:tcPr>
                    <a:cell3D prstMaterial="dkEdge">
                      <a:bevel prst="coolSlant"/>
                      <a:lightRig rig="flood" dir="t"/>
                    </a:cell3D>
                  </a:tcPr>
                </a:tc>
                <a:tc>
                  <a:txBody>
                    <a:bodyPr/>
                    <a:lstStyle/>
                    <a:p>
                      <a:pPr algn="ctr"/>
                      <a:r>
                        <a:rPr lang="nl-BE" sz="1800"/>
                        <a:t>€ 1,74</a:t>
                      </a:r>
                      <a:endParaRPr lang="nl-NL" sz="1800"/>
                    </a:p>
                  </a:txBody>
                  <a:tcPr>
                    <a:cell3D prstMaterial="dkEdge">
                      <a:bevel prst="coolSlant"/>
                      <a:lightRig rig="flood" dir="t"/>
                    </a:cell3D>
                  </a:tcPr>
                </a:tc>
                <a:tc>
                  <a:txBody>
                    <a:bodyPr/>
                    <a:lstStyle/>
                    <a:p>
                      <a:pPr algn="ctr"/>
                      <a:r>
                        <a:rPr lang="nl-BE" sz="1800"/>
                        <a:t>€ 6,65</a:t>
                      </a:r>
                      <a:endParaRPr lang="nl-NL" sz="1800"/>
                    </a:p>
                  </a:txBody>
                  <a:tcPr>
                    <a:cell3D prstMaterial="dkEdge">
                      <a:bevel prst="coolSlant"/>
                      <a:lightRig rig="flood" dir="t"/>
                    </a:cell3D>
                  </a:tcPr>
                </a:tc>
                <a:tc>
                  <a:txBody>
                    <a:bodyPr/>
                    <a:lstStyle/>
                    <a:p>
                      <a:pPr algn="ctr"/>
                      <a:r>
                        <a:rPr lang="nl-BE" sz="1800"/>
                        <a:t>€ 0,32</a:t>
                      </a:r>
                      <a:endParaRPr lang="nl-NL" sz="1800"/>
                    </a:p>
                  </a:txBody>
                  <a:tcPr>
                    <a:cell3D prstMaterial="dkEdge">
                      <a:bevel prst="coolSlant"/>
                      <a:lightRig rig="flood" dir="t"/>
                    </a:cell3D>
                  </a:tcPr>
                </a:tc>
                <a:extLst>
                  <a:ext uri="{0D108BD9-81ED-4DB2-BD59-A6C34878D82A}">
                    <a16:rowId xmlns:a16="http://schemas.microsoft.com/office/drawing/2014/main" val="2871811866"/>
                  </a:ext>
                </a:extLst>
              </a:tr>
              <a:tr h="370840">
                <a:tc>
                  <a:txBody>
                    <a:bodyPr/>
                    <a:lstStyle/>
                    <a:p>
                      <a:r>
                        <a:rPr lang="nl-BE" sz="1800"/>
                        <a:t>Toilet</a:t>
                      </a:r>
                      <a:endParaRPr lang="nl-NL" sz="1800"/>
                    </a:p>
                  </a:txBody>
                  <a:tcPr>
                    <a:cell3D prstMaterial="dkEdge">
                      <a:bevel prst="coolSlant"/>
                      <a:lightRig rig="flood" dir="t"/>
                    </a:cell3D>
                  </a:tcPr>
                </a:tc>
                <a:tc>
                  <a:txBody>
                    <a:bodyPr/>
                    <a:lstStyle/>
                    <a:p>
                      <a:pPr algn="ctr"/>
                      <a:r>
                        <a:rPr lang="nl-BE" sz="1800"/>
                        <a:t>€ 10,04</a:t>
                      </a:r>
                      <a:endParaRPr lang="nl-NL" sz="1800"/>
                    </a:p>
                  </a:txBody>
                  <a:tcPr>
                    <a:cell3D prstMaterial="dkEdge">
                      <a:bevel prst="coolSlant"/>
                      <a:lightRig rig="flood" dir="t"/>
                    </a:cell3D>
                  </a:tcPr>
                </a:tc>
                <a:tc>
                  <a:txBody>
                    <a:bodyPr/>
                    <a:lstStyle/>
                    <a:p>
                      <a:pPr algn="ctr"/>
                      <a:r>
                        <a:rPr lang="nl-BE" sz="1800"/>
                        <a:t>€ 7,53</a:t>
                      </a:r>
                      <a:endParaRPr lang="nl-NL" sz="1800"/>
                    </a:p>
                  </a:txBody>
                  <a:tcPr>
                    <a:cell3D prstMaterial="dkEdge">
                      <a:bevel prst="coolSlant"/>
                      <a:lightRig rig="flood" dir="t"/>
                    </a:cell3D>
                  </a:tcPr>
                </a:tc>
                <a:tc>
                  <a:txBody>
                    <a:bodyPr/>
                    <a:lstStyle/>
                    <a:p>
                      <a:pPr algn="ctr"/>
                      <a:r>
                        <a:rPr lang="nl-BE" sz="1800"/>
                        <a:t>€ 2,51</a:t>
                      </a:r>
                      <a:endParaRPr lang="nl-NL" sz="1800"/>
                    </a:p>
                  </a:txBody>
                  <a:tcPr>
                    <a:cell3D prstMaterial="dkEdge">
                      <a:bevel prst="coolSlant"/>
                      <a:lightRig rig="flood" dir="t"/>
                    </a:cell3D>
                  </a:tcPr>
                </a:tc>
                <a:tc>
                  <a:txBody>
                    <a:bodyPr/>
                    <a:lstStyle/>
                    <a:p>
                      <a:pPr algn="ctr"/>
                      <a:r>
                        <a:rPr lang="nl-BE" sz="1800"/>
                        <a:t>€ 10,04</a:t>
                      </a:r>
                      <a:endParaRPr lang="nl-NL" sz="1800"/>
                    </a:p>
                  </a:txBody>
                  <a:tcPr>
                    <a:cell3D prstMaterial="dkEdge">
                      <a:bevel prst="coolSlant"/>
                      <a:lightRig rig="flood" dir="t"/>
                    </a:cell3D>
                  </a:tcPr>
                </a:tc>
                <a:tc>
                  <a:txBody>
                    <a:bodyPr/>
                    <a:lstStyle/>
                    <a:p>
                      <a:pPr algn="ctr"/>
                      <a:r>
                        <a:rPr lang="nl-BE" sz="1800"/>
                        <a:t>€ 0,00 </a:t>
                      </a:r>
                      <a:endParaRPr lang="nl-NL" sz="1800"/>
                    </a:p>
                  </a:txBody>
                  <a:tcPr>
                    <a:cell3D prstMaterial="dkEdge">
                      <a:bevel prst="coolSlant"/>
                      <a:lightRig rig="flood" dir="t"/>
                    </a:cell3D>
                  </a:tcPr>
                </a:tc>
                <a:extLst>
                  <a:ext uri="{0D108BD9-81ED-4DB2-BD59-A6C34878D82A}">
                    <a16:rowId xmlns:a16="http://schemas.microsoft.com/office/drawing/2014/main" val="3731277143"/>
                  </a:ext>
                </a:extLst>
              </a:tr>
              <a:tr h="370840">
                <a:tc>
                  <a:txBody>
                    <a:bodyPr/>
                    <a:lstStyle/>
                    <a:p>
                      <a:r>
                        <a:rPr lang="nl-BE" sz="1800">
                          <a:solidFill>
                            <a:srgbClr val="FF0000"/>
                          </a:solidFill>
                        </a:rPr>
                        <a:t>Totaal</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€ 17,01</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€ 12,76</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€ 4,25</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€ 16,69</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€ 0,32</a:t>
                      </a:r>
                      <a:endParaRPr lang="nl-NL" sz="1800">
                        <a:solidFill>
                          <a:srgbClr val="FF0000"/>
                        </a:solidFill>
                      </a:endParaRPr>
                    </a:p>
                  </a:txBody>
                  <a:tcPr>
                    <a:cell3D prstMaterial="dkEdge">
                      <a:bevel prst="coolSlant"/>
                      <a:lightRig rig="flood" dir="t"/>
                    </a:cell3D>
                  </a:tcPr>
                </a:tc>
                <a:extLst>
                  <a:ext uri="{0D108BD9-81ED-4DB2-BD59-A6C34878D82A}">
                    <a16:rowId xmlns:a16="http://schemas.microsoft.com/office/drawing/2014/main" val="2824363625"/>
                  </a:ext>
                </a:extLst>
              </a:tr>
            </a:tbl>
          </a:graphicData>
        </a:graphic>
      </p:graphicFrame>
      <p:sp>
        <p:nvSpPr>
          <p:cNvPr id="6" name="Titel 1">
            <a:extLst>
              <a:ext uri="{FF2B5EF4-FFF2-40B4-BE49-F238E27FC236}">
                <a16:creationId xmlns:a16="http://schemas.microsoft.com/office/drawing/2014/main" id="{0E03D5EA-C3A3-C91A-87F7-4467D3DFC9A1}"/>
              </a:ext>
            </a:extLst>
          </p:cNvPr>
          <p:cNvSpPr txBox="1">
            <a:spLocks/>
          </p:cNvSpPr>
          <p:nvPr/>
        </p:nvSpPr>
        <p:spPr>
          <a:xfrm>
            <a:off x="990600" y="5175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3600" b="1"/>
              <a:t>T7 + 1x/week medicatie</a:t>
            </a:r>
          </a:p>
        </p:txBody>
      </p:sp>
      <p:sp>
        <p:nvSpPr>
          <p:cNvPr id="11" name="Pijl: rechts 10">
            <a:extLst>
              <a:ext uri="{FF2B5EF4-FFF2-40B4-BE49-F238E27FC236}">
                <a16:creationId xmlns:a16="http://schemas.microsoft.com/office/drawing/2014/main" id="{4BD3EB64-9677-18AB-56A4-2418D4C2F725}"/>
              </a:ext>
            </a:extLst>
          </p:cNvPr>
          <p:cNvSpPr/>
          <p:nvPr/>
        </p:nvSpPr>
        <p:spPr>
          <a:xfrm>
            <a:off x="7523516" y="3527251"/>
            <a:ext cx="1002082" cy="889348"/>
          </a:xfrm>
          <a:prstGeom prst="rightArrow">
            <a:avLst/>
          </a:prstGeom>
          <a:ln>
            <a:solidFill>
              <a:srgbClr val="92D050"/>
            </a:solidFill>
          </a:ln>
          <a:scene3d>
            <a:camera prst="orthographicFront"/>
            <a:lightRig rig="threePt" dir="t"/>
          </a:scene3d>
          <a:sp3d>
            <a:bevelT prst="relaxedInset"/>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DC72B499-B2E9-22FC-07EC-BBA420CDB407}"/>
              </a:ext>
            </a:extLst>
          </p:cNvPr>
          <p:cNvSpPr txBox="1"/>
          <p:nvPr/>
        </p:nvSpPr>
        <p:spPr>
          <a:xfrm>
            <a:off x="8636001" y="3257530"/>
            <a:ext cx="2981195" cy="1200329"/>
          </a:xfrm>
          <a:prstGeom prst="rect">
            <a:avLst/>
          </a:prstGeom>
          <a:noFill/>
        </p:spPr>
        <p:txBody>
          <a:bodyPr wrap="square" rtlCol="0">
            <a:spAutoFit/>
          </a:bodyPr>
          <a:lstStyle/>
          <a:p>
            <a:r>
              <a:rPr lang="nl-NL" b="1" dirty="0"/>
              <a:t>Geen VT= 106,32 euro na 4 weken</a:t>
            </a:r>
          </a:p>
          <a:p>
            <a:endParaRPr lang="nl-NL" b="1" dirty="0"/>
          </a:p>
          <a:p>
            <a:r>
              <a:rPr lang="nl-NL" b="1" dirty="0"/>
              <a:t>VT= 8,96 euro na 4 weken</a:t>
            </a:r>
          </a:p>
        </p:txBody>
      </p:sp>
    </p:spTree>
    <p:extLst>
      <p:ext uri="{BB962C8B-B14F-4D97-AF65-F5344CB8AC3E}">
        <p14:creationId xmlns:p14="http://schemas.microsoft.com/office/powerpoint/2010/main" val="2812801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7EF7-09BD-C60A-CAD4-8F34BB7112C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65A6E6E-1FB7-E9C2-3585-EA0BE20FA968}"/>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6" name="Freeform 6">
            <a:extLst>
              <a:ext uri="{FF2B5EF4-FFF2-40B4-BE49-F238E27FC236}">
                <a16:creationId xmlns:a16="http://schemas.microsoft.com/office/drawing/2014/main" id="{A2F73BD9-E96E-EB50-161B-DFC0E1DF9CE7}"/>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graphicFrame>
        <p:nvGraphicFramePr>
          <p:cNvPr id="4" name="Tijdelijke aanduiding voor inhoud 3">
            <a:extLst>
              <a:ext uri="{FF2B5EF4-FFF2-40B4-BE49-F238E27FC236}">
                <a16:creationId xmlns:a16="http://schemas.microsoft.com/office/drawing/2014/main" id="{15F4224F-6F74-C297-5012-71A8ECABA58B}"/>
              </a:ext>
            </a:extLst>
          </p:cNvPr>
          <p:cNvGraphicFramePr>
            <a:graphicFrameLocks noGrp="1"/>
          </p:cNvGraphicFramePr>
          <p:nvPr>
            <p:ph idx="1"/>
          </p:nvPr>
        </p:nvGraphicFramePr>
        <p:xfrm>
          <a:off x="129092" y="1873250"/>
          <a:ext cx="7096116" cy="1752600"/>
        </p:xfrm>
        <a:graphic>
          <a:graphicData uri="http://schemas.openxmlformats.org/drawingml/2006/table">
            <a:tbl>
              <a:tblPr firstRow="1" bandRow="1">
                <a:tableStyleId>{5C22544A-7EE6-4342-B048-85BDC9FD1C3A}</a:tableStyleId>
              </a:tblPr>
              <a:tblGrid>
                <a:gridCol w="1182686">
                  <a:extLst>
                    <a:ext uri="{9D8B030D-6E8A-4147-A177-3AD203B41FA5}">
                      <a16:colId xmlns:a16="http://schemas.microsoft.com/office/drawing/2014/main" val="3616541284"/>
                    </a:ext>
                  </a:extLst>
                </a:gridCol>
                <a:gridCol w="1182686">
                  <a:extLst>
                    <a:ext uri="{9D8B030D-6E8A-4147-A177-3AD203B41FA5}">
                      <a16:colId xmlns:a16="http://schemas.microsoft.com/office/drawing/2014/main" val="3129245188"/>
                    </a:ext>
                  </a:extLst>
                </a:gridCol>
                <a:gridCol w="1182686">
                  <a:extLst>
                    <a:ext uri="{9D8B030D-6E8A-4147-A177-3AD203B41FA5}">
                      <a16:colId xmlns:a16="http://schemas.microsoft.com/office/drawing/2014/main" val="721552907"/>
                    </a:ext>
                  </a:extLst>
                </a:gridCol>
                <a:gridCol w="1182686">
                  <a:extLst>
                    <a:ext uri="{9D8B030D-6E8A-4147-A177-3AD203B41FA5}">
                      <a16:colId xmlns:a16="http://schemas.microsoft.com/office/drawing/2014/main" val="2183019325"/>
                    </a:ext>
                  </a:extLst>
                </a:gridCol>
                <a:gridCol w="1182686">
                  <a:extLst>
                    <a:ext uri="{9D8B030D-6E8A-4147-A177-3AD203B41FA5}">
                      <a16:colId xmlns:a16="http://schemas.microsoft.com/office/drawing/2014/main" val="2059728857"/>
                    </a:ext>
                  </a:extLst>
                </a:gridCol>
                <a:gridCol w="1182686">
                  <a:extLst>
                    <a:ext uri="{9D8B030D-6E8A-4147-A177-3AD203B41FA5}">
                      <a16:colId xmlns:a16="http://schemas.microsoft.com/office/drawing/2014/main" val="4148793086"/>
                    </a:ext>
                  </a:extLst>
                </a:gridCol>
              </a:tblGrid>
              <a:tr h="640080">
                <a:tc>
                  <a:txBody>
                    <a:bodyPr/>
                    <a:lstStyle/>
                    <a:p>
                      <a:r>
                        <a:rPr lang="nl-BE" sz="1800"/>
                        <a:t>week</a:t>
                      </a:r>
                      <a:endParaRPr lang="nl-NL" sz="1800"/>
                    </a:p>
                  </a:txBody>
                  <a:tcPr>
                    <a:cell3D prstMaterial="dkEdge">
                      <a:bevel prst="coolSlant"/>
                      <a:lightRig rig="flood" dir="t"/>
                    </a:cell3D>
                  </a:tcPr>
                </a:tc>
                <a:tc>
                  <a:txBody>
                    <a:bodyPr/>
                    <a:lstStyle/>
                    <a:p>
                      <a:pPr algn="ctr"/>
                      <a:r>
                        <a:rPr lang="nl-BE" sz="1800" err="1"/>
                        <a:t>Hono</a:t>
                      </a:r>
                      <a:r>
                        <a:rPr lang="nl-BE" sz="1800"/>
                        <a:t>-</a:t>
                      </a:r>
                    </a:p>
                    <a:p>
                      <a:pPr algn="ctr"/>
                      <a:r>
                        <a:rPr lang="nl-BE" sz="1800" err="1"/>
                        <a:t>rarium</a:t>
                      </a:r>
                      <a:endParaRPr lang="nl-NL" sz="1800"/>
                    </a:p>
                  </a:txBody>
                  <a:tcPr>
                    <a:cell3D prstMaterial="dkEdge">
                      <a:bevel prst="coolSlant"/>
                      <a:lightRig rig="flood" dir="t"/>
                    </a:cell3D>
                  </a:tcPr>
                </a:tc>
                <a:tc gridSpan="2">
                  <a:txBody>
                    <a:bodyPr/>
                    <a:lstStyle/>
                    <a:p>
                      <a:pPr algn="ctr"/>
                      <a:r>
                        <a:rPr lang="nl-BE" sz="1800"/>
                        <a:t>ZONDER VT</a:t>
                      </a:r>
                      <a:endParaRPr lang="nl-NL" sz="1800"/>
                    </a:p>
                  </a:txBody>
                  <a:tcPr>
                    <a:cell3D prstMaterial="dkEdge">
                      <a:bevel prst="coolSlant"/>
                      <a:lightRig rig="flood" dir="t"/>
                    </a:cell3D>
                  </a:tcPr>
                </a:tc>
                <a:tc hMerge="1">
                  <a:txBody>
                    <a:bodyPr/>
                    <a:lstStyle/>
                    <a:p>
                      <a:endParaRPr lang="nl-NL"/>
                    </a:p>
                  </a:txBody>
                  <a:tcPr/>
                </a:tc>
                <a:tc gridSpan="2">
                  <a:txBody>
                    <a:bodyPr/>
                    <a:lstStyle/>
                    <a:p>
                      <a:pPr algn="ctr"/>
                      <a:r>
                        <a:rPr lang="nl-BE" sz="1800"/>
                        <a:t>Verhoogde tegemoetkoming</a:t>
                      </a:r>
                      <a:endParaRPr lang="nl-NL" sz="1800"/>
                    </a:p>
                  </a:txBody>
                  <a:tcPr>
                    <a:cell3D prstMaterial="dkEdge">
                      <a:bevel prst="coolSlant"/>
                      <a:lightRig rig="flood" dir="t"/>
                    </a:cell3D>
                  </a:tcPr>
                </a:tc>
                <a:tc hMerge="1">
                  <a:txBody>
                    <a:bodyPr/>
                    <a:lstStyle/>
                    <a:p>
                      <a:endParaRPr lang="nl-NL"/>
                    </a:p>
                  </a:txBody>
                  <a:tcPr/>
                </a:tc>
                <a:extLst>
                  <a:ext uri="{0D108BD9-81ED-4DB2-BD59-A6C34878D82A}">
                    <a16:rowId xmlns:a16="http://schemas.microsoft.com/office/drawing/2014/main" val="2328041473"/>
                  </a:ext>
                </a:extLst>
              </a:tr>
              <a:tr h="370840">
                <a:tc>
                  <a:txBody>
                    <a:bodyPr/>
                    <a:lstStyle/>
                    <a:p>
                      <a:endParaRPr lang="nl-NL" sz="1800"/>
                    </a:p>
                  </a:txBody>
                  <a:tcPr>
                    <a:cell3D prstMaterial="dkEdge">
                      <a:bevel prst="coolSlant"/>
                      <a:lightRig rig="flood" dir="t"/>
                    </a:cell3D>
                  </a:tcPr>
                </a:tc>
                <a:tc>
                  <a:txBody>
                    <a:bodyPr/>
                    <a:lstStyle/>
                    <a:p>
                      <a:pPr algn="ct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extLst>
                  <a:ext uri="{0D108BD9-81ED-4DB2-BD59-A6C34878D82A}">
                    <a16:rowId xmlns:a16="http://schemas.microsoft.com/office/drawing/2014/main" val="1937172460"/>
                  </a:ext>
                </a:extLst>
              </a:tr>
              <a:tr h="370840">
                <a:tc>
                  <a:txBody>
                    <a:bodyPr/>
                    <a:lstStyle/>
                    <a:p>
                      <a:r>
                        <a:rPr lang="nl-BE" sz="1800"/>
                        <a:t>Forfait A</a:t>
                      </a:r>
                      <a:endParaRPr lang="nl-NL" sz="1800"/>
                    </a:p>
                  </a:txBody>
                  <a:tcPr>
                    <a:cell3D prstMaterial="dkEdge">
                      <a:bevel prst="coolSlant"/>
                      <a:lightRig rig="flood" dir="t"/>
                    </a:cell3D>
                  </a:tcPr>
                </a:tc>
                <a:tc>
                  <a:txBody>
                    <a:bodyPr/>
                    <a:lstStyle/>
                    <a:p>
                      <a:pPr algn="ctr"/>
                      <a:r>
                        <a:rPr lang="nl-BE" sz="1800"/>
                        <a:t>€ 21,90</a:t>
                      </a:r>
                      <a:endParaRPr lang="nl-NL" sz="1800"/>
                    </a:p>
                  </a:txBody>
                  <a:tcPr>
                    <a:cell3D prstMaterial="dkEdge">
                      <a:bevel prst="coolSlant"/>
                      <a:lightRig rig="flood" dir="t"/>
                    </a:cell3D>
                  </a:tcPr>
                </a:tc>
                <a:tc>
                  <a:txBody>
                    <a:bodyPr/>
                    <a:lstStyle/>
                    <a:p>
                      <a:pPr algn="ctr"/>
                      <a:r>
                        <a:rPr lang="nl-BE" sz="1800"/>
                        <a:t>€ 16,43</a:t>
                      </a:r>
                      <a:endParaRPr lang="nl-NL" sz="1800"/>
                    </a:p>
                  </a:txBody>
                  <a:tcPr>
                    <a:cell3D prstMaterial="dkEdge">
                      <a:bevel prst="coolSlant"/>
                      <a:lightRig rig="flood" dir="t"/>
                    </a:cell3D>
                  </a:tcPr>
                </a:tc>
                <a:tc>
                  <a:txBody>
                    <a:bodyPr/>
                    <a:lstStyle/>
                    <a:p>
                      <a:pPr algn="ctr"/>
                      <a:r>
                        <a:rPr lang="nl-BE" sz="1800"/>
                        <a:t>€ 5,47</a:t>
                      </a:r>
                      <a:endParaRPr lang="nl-NL" sz="1800"/>
                    </a:p>
                  </a:txBody>
                  <a:tcPr>
                    <a:cell3D prstMaterial="dkEdge">
                      <a:bevel prst="coolSlant"/>
                      <a:lightRig rig="flood" dir="t"/>
                    </a:cell3D>
                  </a:tcPr>
                </a:tc>
                <a:tc>
                  <a:txBody>
                    <a:bodyPr/>
                    <a:lstStyle/>
                    <a:p>
                      <a:pPr algn="ctr"/>
                      <a:r>
                        <a:rPr lang="nl-BE" sz="1800"/>
                        <a:t>€ 21,58</a:t>
                      </a:r>
                      <a:endParaRPr lang="nl-NL" sz="1800"/>
                    </a:p>
                  </a:txBody>
                  <a:tcPr>
                    <a:cell3D prstMaterial="dkEdge">
                      <a:bevel prst="coolSlant"/>
                      <a:lightRig rig="flood" dir="t"/>
                    </a:cell3D>
                  </a:tcPr>
                </a:tc>
                <a:tc>
                  <a:txBody>
                    <a:bodyPr/>
                    <a:lstStyle/>
                    <a:p>
                      <a:pPr algn="ctr"/>
                      <a:r>
                        <a:rPr lang="nl-BE" sz="1800"/>
                        <a:t>€ 0,32</a:t>
                      </a:r>
                      <a:endParaRPr lang="nl-NL" sz="1800"/>
                    </a:p>
                  </a:txBody>
                  <a:tcPr>
                    <a:cell3D prstMaterial="dkEdge">
                      <a:bevel prst="coolSlant"/>
                      <a:lightRig rig="flood" dir="t"/>
                    </a:cell3D>
                  </a:tcPr>
                </a:tc>
                <a:extLst>
                  <a:ext uri="{0D108BD9-81ED-4DB2-BD59-A6C34878D82A}">
                    <a16:rowId xmlns:a16="http://schemas.microsoft.com/office/drawing/2014/main" val="2871811866"/>
                  </a:ext>
                </a:extLst>
              </a:tr>
              <a:tr h="370840">
                <a:tc>
                  <a:txBody>
                    <a:bodyPr/>
                    <a:lstStyle/>
                    <a:p>
                      <a:r>
                        <a:rPr lang="nl-BE" sz="1800">
                          <a:solidFill>
                            <a:srgbClr val="FF0000"/>
                          </a:solidFill>
                        </a:rPr>
                        <a:t>Totaal</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€ 21,90</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€ 16,43</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€ 5,47</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€ 21,58</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€ 0,32</a:t>
                      </a:r>
                      <a:endParaRPr lang="nl-NL" sz="1800">
                        <a:solidFill>
                          <a:srgbClr val="FF0000"/>
                        </a:solidFill>
                      </a:endParaRPr>
                    </a:p>
                  </a:txBody>
                  <a:tcPr>
                    <a:cell3D prstMaterial="dkEdge">
                      <a:bevel prst="coolSlant"/>
                      <a:lightRig rig="flood" dir="t"/>
                    </a:cell3D>
                  </a:tcPr>
                </a:tc>
                <a:extLst>
                  <a:ext uri="{0D108BD9-81ED-4DB2-BD59-A6C34878D82A}">
                    <a16:rowId xmlns:a16="http://schemas.microsoft.com/office/drawing/2014/main" val="2824363625"/>
                  </a:ext>
                </a:extLst>
              </a:tr>
            </a:tbl>
          </a:graphicData>
        </a:graphic>
      </p:graphicFrame>
      <p:graphicFrame>
        <p:nvGraphicFramePr>
          <p:cNvPr id="7" name="Tijdelijke aanduiding voor inhoud 3">
            <a:extLst>
              <a:ext uri="{FF2B5EF4-FFF2-40B4-BE49-F238E27FC236}">
                <a16:creationId xmlns:a16="http://schemas.microsoft.com/office/drawing/2014/main" id="{5EEEACE5-F102-23EE-068A-834496332350}"/>
              </a:ext>
            </a:extLst>
          </p:cNvPr>
          <p:cNvGraphicFramePr>
            <a:graphicFrameLocks/>
          </p:cNvGraphicFramePr>
          <p:nvPr/>
        </p:nvGraphicFramePr>
        <p:xfrm>
          <a:off x="129092" y="4123391"/>
          <a:ext cx="7096116" cy="1752600"/>
        </p:xfrm>
        <a:graphic>
          <a:graphicData uri="http://schemas.openxmlformats.org/drawingml/2006/table">
            <a:tbl>
              <a:tblPr firstRow="1" bandRow="1">
                <a:tableStyleId>{5C22544A-7EE6-4342-B048-85BDC9FD1C3A}</a:tableStyleId>
              </a:tblPr>
              <a:tblGrid>
                <a:gridCol w="1182686">
                  <a:extLst>
                    <a:ext uri="{9D8B030D-6E8A-4147-A177-3AD203B41FA5}">
                      <a16:colId xmlns:a16="http://schemas.microsoft.com/office/drawing/2014/main" val="3616541284"/>
                    </a:ext>
                  </a:extLst>
                </a:gridCol>
                <a:gridCol w="1182686">
                  <a:extLst>
                    <a:ext uri="{9D8B030D-6E8A-4147-A177-3AD203B41FA5}">
                      <a16:colId xmlns:a16="http://schemas.microsoft.com/office/drawing/2014/main" val="3129245188"/>
                    </a:ext>
                  </a:extLst>
                </a:gridCol>
                <a:gridCol w="1182686">
                  <a:extLst>
                    <a:ext uri="{9D8B030D-6E8A-4147-A177-3AD203B41FA5}">
                      <a16:colId xmlns:a16="http://schemas.microsoft.com/office/drawing/2014/main" val="721552907"/>
                    </a:ext>
                  </a:extLst>
                </a:gridCol>
                <a:gridCol w="1182686">
                  <a:extLst>
                    <a:ext uri="{9D8B030D-6E8A-4147-A177-3AD203B41FA5}">
                      <a16:colId xmlns:a16="http://schemas.microsoft.com/office/drawing/2014/main" val="2183019325"/>
                    </a:ext>
                  </a:extLst>
                </a:gridCol>
                <a:gridCol w="1182686">
                  <a:extLst>
                    <a:ext uri="{9D8B030D-6E8A-4147-A177-3AD203B41FA5}">
                      <a16:colId xmlns:a16="http://schemas.microsoft.com/office/drawing/2014/main" val="2059728857"/>
                    </a:ext>
                  </a:extLst>
                </a:gridCol>
                <a:gridCol w="1182686">
                  <a:extLst>
                    <a:ext uri="{9D8B030D-6E8A-4147-A177-3AD203B41FA5}">
                      <a16:colId xmlns:a16="http://schemas.microsoft.com/office/drawing/2014/main" val="4148793086"/>
                    </a:ext>
                  </a:extLst>
                </a:gridCol>
              </a:tblGrid>
              <a:tr h="640080">
                <a:tc>
                  <a:txBody>
                    <a:bodyPr/>
                    <a:lstStyle/>
                    <a:p>
                      <a:r>
                        <a:rPr lang="nl-BE" sz="1800"/>
                        <a:t>weekend</a:t>
                      </a:r>
                      <a:endParaRPr lang="nl-NL" sz="1800"/>
                    </a:p>
                  </a:txBody>
                  <a:tcPr>
                    <a:cell3D prstMaterial="dkEdge">
                      <a:bevel prst="coolSlant"/>
                      <a:lightRig rig="flood" dir="t"/>
                    </a:cell3D>
                  </a:tcPr>
                </a:tc>
                <a:tc>
                  <a:txBody>
                    <a:bodyPr/>
                    <a:lstStyle/>
                    <a:p>
                      <a:pPr algn="ctr"/>
                      <a:r>
                        <a:rPr lang="nl-BE" sz="1800" err="1"/>
                        <a:t>Hono</a:t>
                      </a:r>
                      <a:r>
                        <a:rPr lang="nl-BE" sz="1800"/>
                        <a:t>-</a:t>
                      </a:r>
                    </a:p>
                    <a:p>
                      <a:pPr algn="ctr"/>
                      <a:r>
                        <a:rPr lang="nl-BE" sz="1800" err="1"/>
                        <a:t>rarium</a:t>
                      </a:r>
                      <a:endParaRPr lang="nl-NL" sz="1800"/>
                    </a:p>
                  </a:txBody>
                  <a:tcPr>
                    <a:cell3D prstMaterial="dkEdge">
                      <a:bevel prst="coolSlant"/>
                      <a:lightRig rig="flood" dir="t"/>
                    </a:cell3D>
                  </a:tcPr>
                </a:tc>
                <a:tc gridSpan="2">
                  <a:txBody>
                    <a:bodyPr/>
                    <a:lstStyle/>
                    <a:p>
                      <a:pPr algn="ctr"/>
                      <a:r>
                        <a:rPr lang="nl-BE" sz="1800"/>
                        <a:t>ZONDER VT</a:t>
                      </a:r>
                      <a:endParaRPr lang="nl-NL" sz="1800"/>
                    </a:p>
                  </a:txBody>
                  <a:tcPr>
                    <a:cell3D prstMaterial="dkEdge">
                      <a:bevel prst="coolSlant"/>
                      <a:lightRig rig="flood" dir="t"/>
                    </a:cell3D>
                  </a:tcPr>
                </a:tc>
                <a:tc hMerge="1">
                  <a:txBody>
                    <a:bodyPr/>
                    <a:lstStyle/>
                    <a:p>
                      <a:endParaRPr lang="nl-NL"/>
                    </a:p>
                  </a:txBody>
                  <a:tcPr/>
                </a:tc>
                <a:tc gridSpan="2">
                  <a:txBody>
                    <a:bodyPr/>
                    <a:lstStyle/>
                    <a:p>
                      <a:pPr algn="ctr"/>
                      <a:r>
                        <a:rPr lang="nl-BE" sz="1800"/>
                        <a:t>Verhoogde tegemoetkoming</a:t>
                      </a:r>
                      <a:endParaRPr lang="nl-NL" sz="1800"/>
                    </a:p>
                  </a:txBody>
                  <a:tcPr>
                    <a:cell3D prstMaterial="dkEdge">
                      <a:bevel prst="coolSlant"/>
                      <a:lightRig rig="flood" dir="t"/>
                    </a:cell3D>
                  </a:tcPr>
                </a:tc>
                <a:tc hMerge="1">
                  <a:txBody>
                    <a:bodyPr/>
                    <a:lstStyle/>
                    <a:p>
                      <a:endParaRPr lang="nl-NL"/>
                    </a:p>
                  </a:txBody>
                  <a:tcPr/>
                </a:tc>
                <a:extLst>
                  <a:ext uri="{0D108BD9-81ED-4DB2-BD59-A6C34878D82A}">
                    <a16:rowId xmlns:a16="http://schemas.microsoft.com/office/drawing/2014/main" val="2328041473"/>
                  </a:ext>
                </a:extLst>
              </a:tr>
              <a:tr h="370840">
                <a:tc>
                  <a:txBody>
                    <a:bodyPr/>
                    <a:lstStyle/>
                    <a:p>
                      <a:endParaRPr lang="nl-NL" sz="1800"/>
                    </a:p>
                  </a:txBody>
                  <a:tcPr>
                    <a:cell3D prstMaterial="dkEdge">
                      <a:bevel prst="coolSlant"/>
                      <a:lightRig rig="flood" dir="t"/>
                    </a:cell3D>
                  </a:tcPr>
                </a:tc>
                <a:tc>
                  <a:txBody>
                    <a:bodyPr/>
                    <a:lstStyle/>
                    <a:p>
                      <a:pPr algn="ct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extLst>
                  <a:ext uri="{0D108BD9-81ED-4DB2-BD59-A6C34878D82A}">
                    <a16:rowId xmlns:a16="http://schemas.microsoft.com/office/drawing/2014/main" val="1937172460"/>
                  </a:ext>
                </a:extLst>
              </a:tr>
              <a:tr h="370840">
                <a:tc>
                  <a:txBody>
                    <a:bodyPr/>
                    <a:lstStyle/>
                    <a:p>
                      <a:r>
                        <a:rPr lang="nl-BE" sz="1800"/>
                        <a:t>Forfait A</a:t>
                      </a:r>
                      <a:endParaRPr lang="nl-NL" sz="1800"/>
                    </a:p>
                  </a:txBody>
                  <a:tcPr>
                    <a:cell3D prstMaterial="dkEdge">
                      <a:bevel prst="coolSlant"/>
                      <a:lightRig rig="flood" dir="t"/>
                    </a:cell3D>
                  </a:tcPr>
                </a:tc>
                <a:tc>
                  <a:txBody>
                    <a:bodyPr/>
                    <a:lstStyle/>
                    <a:p>
                      <a:pPr algn="ctr"/>
                      <a:r>
                        <a:rPr lang="nl-BE" sz="1800"/>
                        <a:t>€ 32,69</a:t>
                      </a:r>
                      <a:endParaRPr lang="nl-NL" sz="1800"/>
                    </a:p>
                  </a:txBody>
                  <a:tcPr>
                    <a:cell3D prstMaterial="dkEdge">
                      <a:bevel prst="coolSlant"/>
                      <a:lightRig rig="flood" dir="t"/>
                    </a:cell3D>
                  </a:tcPr>
                </a:tc>
                <a:tc>
                  <a:txBody>
                    <a:bodyPr/>
                    <a:lstStyle/>
                    <a:p>
                      <a:pPr algn="ctr"/>
                      <a:r>
                        <a:rPr lang="nl-BE" sz="1800"/>
                        <a:t>€ 24,52</a:t>
                      </a:r>
                      <a:endParaRPr lang="nl-NL" sz="1800"/>
                    </a:p>
                  </a:txBody>
                  <a:tcPr>
                    <a:cell3D prstMaterial="dkEdge">
                      <a:bevel prst="coolSlant"/>
                      <a:lightRig rig="flood" dir="t"/>
                    </a:cell3D>
                  </a:tcPr>
                </a:tc>
                <a:tc>
                  <a:txBody>
                    <a:bodyPr/>
                    <a:lstStyle/>
                    <a:p>
                      <a:pPr algn="ctr"/>
                      <a:r>
                        <a:rPr lang="nl-BE" sz="1800"/>
                        <a:t>€ 8,17</a:t>
                      </a:r>
                      <a:endParaRPr lang="nl-NL" sz="1800"/>
                    </a:p>
                  </a:txBody>
                  <a:tcPr>
                    <a:cell3D prstMaterial="dkEdge">
                      <a:bevel prst="coolSlant"/>
                      <a:lightRig rig="flood" dir="t"/>
                    </a:cell3D>
                  </a:tcPr>
                </a:tc>
                <a:tc>
                  <a:txBody>
                    <a:bodyPr/>
                    <a:lstStyle/>
                    <a:p>
                      <a:pPr algn="ctr"/>
                      <a:r>
                        <a:rPr lang="nl-BE" sz="1800"/>
                        <a:t>€ 32,37</a:t>
                      </a:r>
                      <a:endParaRPr lang="nl-NL" sz="1800"/>
                    </a:p>
                  </a:txBody>
                  <a:tcPr>
                    <a:cell3D prstMaterial="dkEdge">
                      <a:bevel prst="coolSlant"/>
                      <a:lightRig rig="flood" dir="t"/>
                    </a:cell3D>
                  </a:tcPr>
                </a:tc>
                <a:tc>
                  <a:txBody>
                    <a:bodyPr/>
                    <a:lstStyle/>
                    <a:p>
                      <a:pPr algn="ctr"/>
                      <a:r>
                        <a:rPr lang="nl-BE" sz="1800"/>
                        <a:t>€ 0,32</a:t>
                      </a:r>
                      <a:endParaRPr lang="nl-NL" sz="1800"/>
                    </a:p>
                  </a:txBody>
                  <a:tcPr>
                    <a:cell3D prstMaterial="dkEdge">
                      <a:bevel prst="coolSlant"/>
                      <a:lightRig rig="flood" dir="t"/>
                    </a:cell3D>
                  </a:tcPr>
                </a:tc>
                <a:extLst>
                  <a:ext uri="{0D108BD9-81ED-4DB2-BD59-A6C34878D82A}">
                    <a16:rowId xmlns:a16="http://schemas.microsoft.com/office/drawing/2014/main" val="2871811866"/>
                  </a:ext>
                </a:extLst>
              </a:tr>
              <a:tr h="370840">
                <a:tc>
                  <a:txBody>
                    <a:bodyPr/>
                    <a:lstStyle/>
                    <a:p>
                      <a:r>
                        <a:rPr lang="nl-BE" sz="1800">
                          <a:solidFill>
                            <a:srgbClr val="FF0000"/>
                          </a:solidFill>
                        </a:rPr>
                        <a:t>Totaal</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€ 32,69</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€ 24,52</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€ 8,17</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€ 32,37</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€ 0,32</a:t>
                      </a:r>
                      <a:endParaRPr lang="nl-NL" sz="1800">
                        <a:solidFill>
                          <a:srgbClr val="FF0000"/>
                        </a:solidFill>
                      </a:endParaRPr>
                    </a:p>
                  </a:txBody>
                  <a:tcPr>
                    <a:cell3D prstMaterial="dkEdge">
                      <a:bevel prst="coolSlant"/>
                      <a:lightRig rig="flood" dir="t"/>
                    </a:cell3D>
                  </a:tcPr>
                </a:tc>
                <a:extLst>
                  <a:ext uri="{0D108BD9-81ED-4DB2-BD59-A6C34878D82A}">
                    <a16:rowId xmlns:a16="http://schemas.microsoft.com/office/drawing/2014/main" val="2824363625"/>
                  </a:ext>
                </a:extLst>
              </a:tr>
            </a:tbl>
          </a:graphicData>
        </a:graphic>
      </p:graphicFrame>
      <p:sp>
        <p:nvSpPr>
          <p:cNvPr id="5" name="Titel 1">
            <a:extLst>
              <a:ext uri="{FF2B5EF4-FFF2-40B4-BE49-F238E27FC236}">
                <a16:creationId xmlns:a16="http://schemas.microsoft.com/office/drawing/2014/main" id="{20884736-A8C6-DAA9-1964-B823ED43A1E1}"/>
              </a:ext>
            </a:extLst>
          </p:cNvPr>
          <p:cNvSpPr txBox="1">
            <a:spLocks/>
          </p:cNvSpPr>
          <p:nvPr/>
        </p:nvSpPr>
        <p:spPr>
          <a:xfrm>
            <a:off x="990600" y="5175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3600" b="1"/>
              <a:t>Forfait A</a:t>
            </a:r>
          </a:p>
        </p:txBody>
      </p:sp>
      <p:sp>
        <p:nvSpPr>
          <p:cNvPr id="11" name="Pijl: rechts 10">
            <a:extLst>
              <a:ext uri="{FF2B5EF4-FFF2-40B4-BE49-F238E27FC236}">
                <a16:creationId xmlns:a16="http://schemas.microsoft.com/office/drawing/2014/main" id="{E30BFFD5-5EB4-9668-E372-D31F7E2CD264}"/>
              </a:ext>
            </a:extLst>
          </p:cNvPr>
          <p:cNvSpPr/>
          <p:nvPr/>
        </p:nvSpPr>
        <p:spPr>
          <a:xfrm>
            <a:off x="7539082" y="3429000"/>
            <a:ext cx="1002082" cy="889348"/>
          </a:xfrm>
          <a:prstGeom prst="rightArrow">
            <a:avLst/>
          </a:prstGeom>
          <a:ln>
            <a:solidFill>
              <a:srgbClr val="92D050"/>
            </a:solidFill>
          </a:ln>
          <a:scene3d>
            <a:camera prst="orthographicFront"/>
            <a:lightRig rig="threePt" dir="t"/>
          </a:scene3d>
          <a:sp3d>
            <a:bevelT prst="relaxedInset"/>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8E5D6B6F-149E-850F-AFB1-9F87659B7D36}"/>
              </a:ext>
            </a:extLst>
          </p:cNvPr>
          <p:cNvSpPr txBox="1"/>
          <p:nvPr/>
        </p:nvSpPr>
        <p:spPr>
          <a:xfrm>
            <a:off x="8687248" y="3273510"/>
            <a:ext cx="2981195" cy="1200329"/>
          </a:xfrm>
          <a:prstGeom prst="rect">
            <a:avLst/>
          </a:prstGeom>
          <a:noFill/>
        </p:spPr>
        <p:txBody>
          <a:bodyPr wrap="square" rtlCol="0">
            <a:spAutoFit/>
          </a:bodyPr>
          <a:lstStyle/>
          <a:p>
            <a:r>
              <a:rPr lang="nl-NL" b="1"/>
              <a:t>Geen VT= 174,46 euro na 4 weken</a:t>
            </a:r>
          </a:p>
          <a:p>
            <a:endParaRPr lang="nl-NL" b="1"/>
          </a:p>
          <a:p>
            <a:r>
              <a:rPr lang="nl-NL" b="1"/>
              <a:t>VT= 8,96 euro na 4 weken</a:t>
            </a:r>
          </a:p>
        </p:txBody>
      </p:sp>
    </p:spTree>
    <p:extLst>
      <p:ext uri="{BB962C8B-B14F-4D97-AF65-F5344CB8AC3E}">
        <p14:creationId xmlns:p14="http://schemas.microsoft.com/office/powerpoint/2010/main" val="1121161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3966D-EBC6-82D9-E9A9-4334ED8AE6C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37A5F13-69C8-63F5-98E4-F272FAFA7FA2}"/>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D1F4D0B7-BB16-435D-9F34-F95564A3FBE3}"/>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graphicFrame>
        <p:nvGraphicFramePr>
          <p:cNvPr id="4" name="Tijdelijke aanduiding voor inhoud 3">
            <a:extLst>
              <a:ext uri="{FF2B5EF4-FFF2-40B4-BE49-F238E27FC236}">
                <a16:creationId xmlns:a16="http://schemas.microsoft.com/office/drawing/2014/main" id="{02831403-EAAD-05D7-EC1E-C3FF94DC11DD}"/>
              </a:ext>
            </a:extLst>
          </p:cNvPr>
          <p:cNvGraphicFramePr>
            <a:graphicFrameLocks noGrp="1"/>
          </p:cNvGraphicFramePr>
          <p:nvPr>
            <p:ph idx="1"/>
          </p:nvPr>
        </p:nvGraphicFramePr>
        <p:xfrm>
          <a:off x="129092" y="1873250"/>
          <a:ext cx="7096116" cy="1752600"/>
        </p:xfrm>
        <a:graphic>
          <a:graphicData uri="http://schemas.openxmlformats.org/drawingml/2006/table">
            <a:tbl>
              <a:tblPr firstRow="1" bandRow="1">
                <a:tableStyleId>{5C22544A-7EE6-4342-B048-85BDC9FD1C3A}</a:tableStyleId>
              </a:tblPr>
              <a:tblGrid>
                <a:gridCol w="1182686">
                  <a:extLst>
                    <a:ext uri="{9D8B030D-6E8A-4147-A177-3AD203B41FA5}">
                      <a16:colId xmlns:a16="http://schemas.microsoft.com/office/drawing/2014/main" val="3616541284"/>
                    </a:ext>
                  </a:extLst>
                </a:gridCol>
                <a:gridCol w="1182686">
                  <a:extLst>
                    <a:ext uri="{9D8B030D-6E8A-4147-A177-3AD203B41FA5}">
                      <a16:colId xmlns:a16="http://schemas.microsoft.com/office/drawing/2014/main" val="3129245188"/>
                    </a:ext>
                  </a:extLst>
                </a:gridCol>
                <a:gridCol w="1182686">
                  <a:extLst>
                    <a:ext uri="{9D8B030D-6E8A-4147-A177-3AD203B41FA5}">
                      <a16:colId xmlns:a16="http://schemas.microsoft.com/office/drawing/2014/main" val="721552907"/>
                    </a:ext>
                  </a:extLst>
                </a:gridCol>
                <a:gridCol w="1182686">
                  <a:extLst>
                    <a:ext uri="{9D8B030D-6E8A-4147-A177-3AD203B41FA5}">
                      <a16:colId xmlns:a16="http://schemas.microsoft.com/office/drawing/2014/main" val="2183019325"/>
                    </a:ext>
                  </a:extLst>
                </a:gridCol>
                <a:gridCol w="1182686">
                  <a:extLst>
                    <a:ext uri="{9D8B030D-6E8A-4147-A177-3AD203B41FA5}">
                      <a16:colId xmlns:a16="http://schemas.microsoft.com/office/drawing/2014/main" val="2059728857"/>
                    </a:ext>
                  </a:extLst>
                </a:gridCol>
                <a:gridCol w="1182686">
                  <a:extLst>
                    <a:ext uri="{9D8B030D-6E8A-4147-A177-3AD203B41FA5}">
                      <a16:colId xmlns:a16="http://schemas.microsoft.com/office/drawing/2014/main" val="4148793086"/>
                    </a:ext>
                  </a:extLst>
                </a:gridCol>
              </a:tblGrid>
              <a:tr h="640080">
                <a:tc>
                  <a:txBody>
                    <a:bodyPr/>
                    <a:lstStyle/>
                    <a:p>
                      <a:r>
                        <a:rPr lang="nl-BE" sz="1800"/>
                        <a:t>week</a:t>
                      </a:r>
                      <a:endParaRPr lang="nl-NL" sz="1800"/>
                    </a:p>
                  </a:txBody>
                  <a:tcPr>
                    <a:cell3D prstMaterial="dkEdge">
                      <a:bevel prst="coolSlant"/>
                      <a:lightRig rig="flood" dir="t"/>
                    </a:cell3D>
                  </a:tcPr>
                </a:tc>
                <a:tc>
                  <a:txBody>
                    <a:bodyPr/>
                    <a:lstStyle/>
                    <a:p>
                      <a:pPr algn="ctr"/>
                      <a:r>
                        <a:rPr lang="nl-BE" sz="1800" err="1"/>
                        <a:t>Hono</a:t>
                      </a:r>
                      <a:r>
                        <a:rPr lang="nl-BE" sz="1800"/>
                        <a:t>-</a:t>
                      </a:r>
                    </a:p>
                    <a:p>
                      <a:pPr algn="ctr"/>
                      <a:r>
                        <a:rPr lang="nl-BE" sz="1800" err="1"/>
                        <a:t>rarium</a:t>
                      </a:r>
                      <a:endParaRPr lang="nl-NL" sz="1800"/>
                    </a:p>
                  </a:txBody>
                  <a:tcPr>
                    <a:cell3D prstMaterial="dkEdge">
                      <a:bevel prst="coolSlant"/>
                      <a:lightRig rig="flood" dir="t"/>
                    </a:cell3D>
                  </a:tcPr>
                </a:tc>
                <a:tc gridSpan="2">
                  <a:txBody>
                    <a:bodyPr/>
                    <a:lstStyle/>
                    <a:p>
                      <a:pPr algn="ctr"/>
                      <a:r>
                        <a:rPr lang="nl-BE" sz="1800"/>
                        <a:t>ZONDER VT</a:t>
                      </a:r>
                      <a:endParaRPr lang="nl-NL" sz="1800"/>
                    </a:p>
                  </a:txBody>
                  <a:tcPr>
                    <a:cell3D prstMaterial="dkEdge">
                      <a:bevel prst="coolSlant"/>
                      <a:lightRig rig="flood" dir="t"/>
                    </a:cell3D>
                  </a:tcPr>
                </a:tc>
                <a:tc hMerge="1">
                  <a:txBody>
                    <a:bodyPr/>
                    <a:lstStyle/>
                    <a:p>
                      <a:endParaRPr lang="nl-NL"/>
                    </a:p>
                  </a:txBody>
                  <a:tcPr/>
                </a:tc>
                <a:tc gridSpan="2">
                  <a:txBody>
                    <a:bodyPr/>
                    <a:lstStyle/>
                    <a:p>
                      <a:pPr algn="ctr"/>
                      <a:r>
                        <a:rPr lang="nl-BE" sz="1800"/>
                        <a:t>Verhoogde tegemoetkoming</a:t>
                      </a:r>
                      <a:endParaRPr lang="nl-NL" sz="1800"/>
                    </a:p>
                  </a:txBody>
                  <a:tcPr>
                    <a:cell3D prstMaterial="dkEdge">
                      <a:bevel prst="coolSlant"/>
                      <a:lightRig rig="flood" dir="t"/>
                    </a:cell3D>
                  </a:tcPr>
                </a:tc>
                <a:tc hMerge="1">
                  <a:txBody>
                    <a:bodyPr/>
                    <a:lstStyle/>
                    <a:p>
                      <a:endParaRPr lang="nl-NL"/>
                    </a:p>
                  </a:txBody>
                  <a:tcPr/>
                </a:tc>
                <a:extLst>
                  <a:ext uri="{0D108BD9-81ED-4DB2-BD59-A6C34878D82A}">
                    <a16:rowId xmlns:a16="http://schemas.microsoft.com/office/drawing/2014/main" val="2328041473"/>
                  </a:ext>
                </a:extLst>
              </a:tr>
              <a:tr h="370840">
                <a:tc>
                  <a:txBody>
                    <a:bodyPr/>
                    <a:lstStyle/>
                    <a:p>
                      <a:endParaRPr lang="nl-NL" sz="1800"/>
                    </a:p>
                  </a:txBody>
                  <a:tcPr>
                    <a:cell3D prstMaterial="dkEdge">
                      <a:bevel prst="coolSlant"/>
                      <a:lightRig rig="flood" dir="t"/>
                    </a:cell3D>
                  </a:tcPr>
                </a:tc>
                <a:tc>
                  <a:txBody>
                    <a:bodyPr/>
                    <a:lstStyle/>
                    <a:p>
                      <a:pPr algn="ct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extLst>
                  <a:ext uri="{0D108BD9-81ED-4DB2-BD59-A6C34878D82A}">
                    <a16:rowId xmlns:a16="http://schemas.microsoft.com/office/drawing/2014/main" val="1937172460"/>
                  </a:ext>
                </a:extLst>
              </a:tr>
              <a:tr h="370840">
                <a:tc>
                  <a:txBody>
                    <a:bodyPr/>
                    <a:lstStyle/>
                    <a:p>
                      <a:r>
                        <a:rPr lang="nl-BE" sz="1800"/>
                        <a:t>Forfait B</a:t>
                      </a:r>
                      <a:endParaRPr lang="nl-NL" sz="1800"/>
                    </a:p>
                  </a:txBody>
                  <a:tcPr>
                    <a:cell3D prstMaterial="dkEdge">
                      <a:bevel prst="coolSlant"/>
                      <a:lightRig rig="flood" dir="t"/>
                    </a:cell3D>
                  </a:tcPr>
                </a:tc>
                <a:tc>
                  <a:txBody>
                    <a:bodyPr/>
                    <a:lstStyle/>
                    <a:p>
                      <a:pPr algn="ctr"/>
                      <a:r>
                        <a:rPr lang="nl-BE" sz="1800"/>
                        <a:t>€ 42,20</a:t>
                      </a:r>
                      <a:endParaRPr lang="nl-NL" sz="1800"/>
                    </a:p>
                  </a:txBody>
                  <a:tcPr>
                    <a:cell3D prstMaterial="dkEdge">
                      <a:bevel prst="coolSlant"/>
                      <a:lightRig rig="flood" dir="t"/>
                    </a:cell3D>
                  </a:tcPr>
                </a:tc>
                <a:tc>
                  <a:txBody>
                    <a:bodyPr/>
                    <a:lstStyle/>
                    <a:p>
                      <a:pPr algn="ctr"/>
                      <a:r>
                        <a:rPr lang="nl-BE" sz="1800"/>
                        <a:t>€ 37,98</a:t>
                      </a:r>
                      <a:endParaRPr lang="nl-NL" sz="1800"/>
                    </a:p>
                  </a:txBody>
                  <a:tcPr>
                    <a:cell3D prstMaterial="dkEdge">
                      <a:bevel prst="coolSlant"/>
                      <a:lightRig rig="flood" dir="t"/>
                    </a:cell3D>
                  </a:tcPr>
                </a:tc>
                <a:tc>
                  <a:txBody>
                    <a:bodyPr/>
                    <a:lstStyle/>
                    <a:p>
                      <a:pPr algn="ctr"/>
                      <a:r>
                        <a:rPr lang="nl-BE" sz="1800"/>
                        <a:t>€ 4,22</a:t>
                      </a:r>
                      <a:endParaRPr lang="nl-NL" sz="1800"/>
                    </a:p>
                  </a:txBody>
                  <a:tcPr>
                    <a:cell3D prstMaterial="dkEdge">
                      <a:bevel prst="coolSlant"/>
                      <a:lightRig rig="flood" dir="t"/>
                    </a:cell3D>
                  </a:tcPr>
                </a:tc>
                <a:tc>
                  <a:txBody>
                    <a:bodyPr/>
                    <a:lstStyle/>
                    <a:p>
                      <a:pPr algn="ctr"/>
                      <a:r>
                        <a:rPr lang="nl-BE" sz="1800"/>
                        <a:t>€ 41,88</a:t>
                      </a:r>
                      <a:endParaRPr lang="nl-NL" sz="1800"/>
                    </a:p>
                  </a:txBody>
                  <a:tcPr>
                    <a:cell3D prstMaterial="dkEdge">
                      <a:bevel prst="coolSlant"/>
                      <a:lightRig rig="flood" dir="t"/>
                    </a:cell3D>
                  </a:tcPr>
                </a:tc>
                <a:tc>
                  <a:txBody>
                    <a:bodyPr/>
                    <a:lstStyle/>
                    <a:p>
                      <a:pPr algn="ctr"/>
                      <a:r>
                        <a:rPr lang="nl-BE" sz="1800"/>
                        <a:t>€ 0,32</a:t>
                      </a:r>
                      <a:endParaRPr lang="nl-NL" sz="1800"/>
                    </a:p>
                  </a:txBody>
                  <a:tcPr>
                    <a:cell3D prstMaterial="dkEdge">
                      <a:bevel prst="coolSlant"/>
                      <a:lightRig rig="flood" dir="t"/>
                    </a:cell3D>
                  </a:tcPr>
                </a:tc>
                <a:extLst>
                  <a:ext uri="{0D108BD9-81ED-4DB2-BD59-A6C34878D82A}">
                    <a16:rowId xmlns:a16="http://schemas.microsoft.com/office/drawing/2014/main" val="2871811866"/>
                  </a:ext>
                </a:extLst>
              </a:tr>
              <a:tr h="370840">
                <a:tc>
                  <a:txBody>
                    <a:bodyPr/>
                    <a:lstStyle/>
                    <a:p>
                      <a:r>
                        <a:rPr lang="nl-BE" sz="1800">
                          <a:solidFill>
                            <a:srgbClr val="FF0000"/>
                          </a:solidFill>
                        </a:rPr>
                        <a:t>Totaal</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€ 42,20</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€ 37,98</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€ 4,22</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€ 41,88</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€ 0,32</a:t>
                      </a:r>
                      <a:endParaRPr lang="nl-NL" sz="1800">
                        <a:solidFill>
                          <a:srgbClr val="FF0000"/>
                        </a:solidFill>
                      </a:endParaRPr>
                    </a:p>
                  </a:txBody>
                  <a:tcPr>
                    <a:cell3D prstMaterial="dkEdge">
                      <a:bevel prst="coolSlant"/>
                      <a:lightRig rig="flood" dir="t"/>
                    </a:cell3D>
                  </a:tcPr>
                </a:tc>
                <a:extLst>
                  <a:ext uri="{0D108BD9-81ED-4DB2-BD59-A6C34878D82A}">
                    <a16:rowId xmlns:a16="http://schemas.microsoft.com/office/drawing/2014/main" val="2824363625"/>
                  </a:ext>
                </a:extLst>
              </a:tr>
            </a:tbl>
          </a:graphicData>
        </a:graphic>
      </p:graphicFrame>
      <p:graphicFrame>
        <p:nvGraphicFramePr>
          <p:cNvPr id="7" name="Tijdelijke aanduiding voor inhoud 3">
            <a:extLst>
              <a:ext uri="{FF2B5EF4-FFF2-40B4-BE49-F238E27FC236}">
                <a16:creationId xmlns:a16="http://schemas.microsoft.com/office/drawing/2014/main" id="{1E58B3F3-5538-CFF6-DCD9-DD6CDDCE55E4}"/>
              </a:ext>
            </a:extLst>
          </p:cNvPr>
          <p:cNvGraphicFramePr>
            <a:graphicFrameLocks/>
          </p:cNvGraphicFramePr>
          <p:nvPr/>
        </p:nvGraphicFramePr>
        <p:xfrm>
          <a:off x="129092" y="4123391"/>
          <a:ext cx="7096116" cy="1752600"/>
        </p:xfrm>
        <a:graphic>
          <a:graphicData uri="http://schemas.openxmlformats.org/drawingml/2006/table">
            <a:tbl>
              <a:tblPr firstRow="1" bandRow="1">
                <a:tableStyleId>{5C22544A-7EE6-4342-B048-85BDC9FD1C3A}</a:tableStyleId>
              </a:tblPr>
              <a:tblGrid>
                <a:gridCol w="1182686">
                  <a:extLst>
                    <a:ext uri="{9D8B030D-6E8A-4147-A177-3AD203B41FA5}">
                      <a16:colId xmlns:a16="http://schemas.microsoft.com/office/drawing/2014/main" val="3616541284"/>
                    </a:ext>
                  </a:extLst>
                </a:gridCol>
                <a:gridCol w="1182686">
                  <a:extLst>
                    <a:ext uri="{9D8B030D-6E8A-4147-A177-3AD203B41FA5}">
                      <a16:colId xmlns:a16="http://schemas.microsoft.com/office/drawing/2014/main" val="3129245188"/>
                    </a:ext>
                  </a:extLst>
                </a:gridCol>
                <a:gridCol w="1182686">
                  <a:extLst>
                    <a:ext uri="{9D8B030D-6E8A-4147-A177-3AD203B41FA5}">
                      <a16:colId xmlns:a16="http://schemas.microsoft.com/office/drawing/2014/main" val="721552907"/>
                    </a:ext>
                  </a:extLst>
                </a:gridCol>
                <a:gridCol w="1182686">
                  <a:extLst>
                    <a:ext uri="{9D8B030D-6E8A-4147-A177-3AD203B41FA5}">
                      <a16:colId xmlns:a16="http://schemas.microsoft.com/office/drawing/2014/main" val="2183019325"/>
                    </a:ext>
                  </a:extLst>
                </a:gridCol>
                <a:gridCol w="1182686">
                  <a:extLst>
                    <a:ext uri="{9D8B030D-6E8A-4147-A177-3AD203B41FA5}">
                      <a16:colId xmlns:a16="http://schemas.microsoft.com/office/drawing/2014/main" val="2059728857"/>
                    </a:ext>
                  </a:extLst>
                </a:gridCol>
                <a:gridCol w="1182686">
                  <a:extLst>
                    <a:ext uri="{9D8B030D-6E8A-4147-A177-3AD203B41FA5}">
                      <a16:colId xmlns:a16="http://schemas.microsoft.com/office/drawing/2014/main" val="4148793086"/>
                    </a:ext>
                  </a:extLst>
                </a:gridCol>
              </a:tblGrid>
              <a:tr h="640080">
                <a:tc>
                  <a:txBody>
                    <a:bodyPr/>
                    <a:lstStyle/>
                    <a:p>
                      <a:r>
                        <a:rPr lang="nl-BE" sz="1800"/>
                        <a:t>weekend</a:t>
                      </a:r>
                      <a:endParaRPr lang="nl-NL" sz="1800"/>
                    </a:p>
                  </a:txBody>
                  <a:tcPr>
                    <a:cell3D prstMaterial="dkEdge">
                      <a:bevel prst="coolSlant"/>
                      <a:lightRig rig="flood" dir="t"/>
                    </a:cell3D>
                  </a:tcPr>
                </a:tc>
                <a:tc>
                  <a:txBody>
                    <a:bodyPr/>
                    <a:lstStyle/>
                    <a:p>
                      <a:pPr algn="ctr"/>
                      <a:r>
                        <a:rPr lang="nl-BE" sz="1800" err="1"/>
                        <a:t>Hono</a:t>
                      </a:r>
                      <a:r>
                        <a:rPr lang="nl-BE" sz="1800"/>
                        <a:t>-</a:t>
                      </a:r>
                    </a:p>
                    <a:p>
                      <a:pPr algn="ctr"/>
                      <a:r>
                        <a:rPr lang="nl-BE" sz="1800" err="1"/>
                        <a:t>rarium</a:t>
                      </a:r>
                      <a:endParaRPr lang="nl-NL" sz="1800"/>
                    </a:p>
                  </a:txBody>
                  <a:tcPr>
                    <a:cell3D prstMaterial="dkEdge">
                      <a:bevel prst="coolSlant"/>
                      <a:lightRig rig="flood" dir="t"/>
                    </a:cell3D>
                  </a:tcPr>
                </a:tc>
                <a:tc gridSpan="2">
                  <a:txBody>
                    <a:bodyPr/>
                    <a:lstStyle/>
                    <a:p>
                      <a:pPr algn="ctr"/>
                      <a:r>
                        <a:rPr lang="nl-BE" sz="1800"/>
                        <a:t>ZONDER VT</a:t>
                      </a:r>
                      <a:endParaRPr lang="nl-NL" sz="1800"/>
                    </a:p>
                  </a:txBody>
                  <a:tcPr>
                    <a:cell3D prstMaterial="dkEdge">
                      <a:bevel prst="coolSlant"/>
                      <a:lightRig rig="flood" dir="t"/>
                    </a:cell3D>
                  </a:tcPr>
                </a:tc>
                <a:tc hMerge="1">
                  <a:txBody>
                    <a:bodyPr/>
                    <a:lstStyle/>
                    <a:p>
                      <a:endParaRPr lang="nl-NL"/>
                    </a:p>
                  </a:txBody>
                  <a:tcPr/>
                </a:tc>
                <a:tc gridSpan="2">
                  <a:txBody>
                    <a:bodyPr/>
                    <a:lstStyle/>
                    <a:p>
                      <a:pPr algn="ctr"/>
                      <a:r>
                        <a:rPr lang="nl-BE" sz="1800"/>
                        <a:t>Verhoogde tegemoetkoming</a:t>
                      </a:r>
                      <a:endParaRPr lang="nl-NL" sz="1800"/>
                    </a:p>
                  </a:txBody>
                  <a:tcPr>
                    <a:cell3D prstMaterial="dkEdge">
                      <a:bevel prst="coolSlant"/>
                      <a:lightRig rig="flood" dir="t"/>
                    </a:cell3D>
                  </a:tcPr>
                </a:tc>
                <a:tc hMerge="1">
                  <a:txBody>
                    <a:bodyPr/>
                    <a:lstStyle/>
                    <a:p>
                      <a:endParaRPr lang="nl-NL"/>
                    </a:p>
                  </a:txBody>
                  <a:tcPr/>
                </a:tc>
                <a:extLst>
                  <a:ext uri="{0D108BD9-81ED-4DB2-BD59-A6C34878D82A}">
                    <a16:rowId xmlns:a16="http://schemas.microsoft.com/office/drawing/2014/main" val="2328041473"/>
                  </a:ext>
                </a:extLst>
              </a:tr>
              <a:tr h="370840">
                <a:tc>
                  <a:txBody>
                    <a:bodyPr/>
                    <a:lstStyle/>
                    <a:p>
                      <a:endParaRPr lang="nl-NL" sz="1800"/>
                    </a:p>
                  </a:txBody>
                  <a:tcPr>
                    <a:cell3D prstMaterial="dkEdge">
                      <a:bevel prst="coolSlant"/>
                      <a:lightRig rig="flood" dir="t"/>
                    </a:cell3D>
                  </a:tcPr>
                </a:tc>
                <a:tc>
                  <a:txBody>
                    <a:bodyPr/>
                    <a:lstStyle/>
                    <a:p>
                      <a:pPr algn="ct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extLst>
                  <a:ext uri="{0D108BD9-81ED-4DB2-BD59-A6C34878D82A}">
                    <a16:rowId xmlns:a16="http://schemas.microsoft.com/office/drawing/2014/main" val="1937172460"/>
                  </a:ext>
                </a:extLst>
              </a:tr>
              <a:tr h="370840">
                <a:tc>
                  <a:txBody>
                    <a:bodyPr/>
                    <a:lstStyle/>
                    <a:p>
                      <a:r>
                        <a:rPr lang="nl-BE" sz="1800"/>
                        <a:t>Forfait B</a:t>
                      </a:r>
                      <a:endParaRPr lang="nl-NL" sz="1800"/>
                    </a:p>
                  </a:txBody>
                  <a:tcPr>
                    <a:cell3D prstMaterial="dkEdge">
                      <a:bevel prst="coolSlant"/>
                      <a:lightRig rig="flood" dir="t"/>
                    </a:cell3D>
                  </a:tcPr>
                </a:tc>
                <a:tc>
                  <a:txBody>
                    <a:bodyPr/>
                    <a:lstStyle/>
                    <a:p>
                      <a:pPr algn="ctr"/>
                      <a:r>
                        <a:rPr lang="nl-BE" sz="1800"/>
                        <a:t>€ 62,65</a:t>
                      </a:r>
                      <a:endParaRPr lang="nl-NL" sz="1800"/>
                    </a:p>
                  </a:txBody>
                  <a:tcPr>
                    <a:cell3D prstMaterial="dkEdge">
                      <a:bevel prst="coolSlant"/>
                      <a:lightRig rig="flood" dir="t"/>
                    </a:cell3D>
                  </a:tcPr>
                </a:tc>
                <a:tc>
                  <a:txBody>
                    <a:bodyPr/>
                    <a:lstStyle/>
                    <a:p>
                      <a:pPr algn="ctr"/>
                      <a:r>
                        <a:rPr lang="nl-BE" sz="1800"/>
                        <a:t>€ 56,39</a:t>
                      </a:r>
                      <a:endParaRPr lang="nl-NL" sz="1800"/>
                    </a:p>
                  </a:txBody>
                  <a:tcPr>
                    <a:cell3D prstMaterial="dkEdge">
                      <a:bevel prst="coolSlant"/>
                      <a:lightRig rig="flood" dir="t"/>
                    </a:cell3D>
                  </a:tcPr>
                </a:tc>
                <a:tc>
                  <a:txBody>
                    <a:bodyPr/>
                    <a:lstStyle/>
                    <a:p>
                      <a:pPr algn="ctr"/>
                      <a:r>
                        <a:rPr lang="nl-BE" sz="1800"/>
                        <a:t>€ 6,26</a:t>
                      </a:r>
                      <a:endParaRPr lang="nl-NL" sz="1800"/>
                    </a:p>
                  </a:txBody>
                  <a:tcPr>
                    <a:cell3D prstMaterial="dkEdge">
                      <a:bevel prst="coolSlant"/>
                      <a:lightRig rig="flood" dir="t"/>
                    </a:cell3D>
                  </a:tcPr>
                </a:tc>
                <a:tc>
                  <a:txBody>
                    <a:bodyPr/>
                    <a:lstStyle/>
                    <a:p>
                      <a:pPr algn="ctr"/>
                      <a:r>
                        <a:rPr lang="nl-BE" sz="1800"/>
                        <a:t>€ 62,33</a:t>
                      </a:r>
                      <a:endParaRPr lang="nl-NL" sz="1800"/>
                    </a:p>
                  </a:txBody>
                  <a:tcPr>
                    <a:cell3D prstMaterial="dkEdge">
                      <a:bevel prst="coolSlant"/>
                      <a:lightRig rig="flood" dir="t"/>
                    </a:cell3D>
                  </a:tcPr>
                </a:tc>
                <a:tc>
                  <a:txBody>
                    <a:bodyPr/>
                    <a:lstStyle/>
                    <a:p>
                      <a:pPr algn="ctr"/>
                      <a:r>
                        <a:rPr lang="nl-BE" sz="1800"/>
                        <a:t>€ 0,32</a:t>
                      </a:r>
                      <a:endParaRPr lang="nl-NL" sz="1800"/>
                    </a:p>
                  </a:txBody>
                  <a:tcPr>
                    <a:cell3D prstMaterial="dkEdge">
                      <a:bevel prst="coolSlant"/>
                      <a:lightRig rig="flood" dir="t"/>
                    </a:cell3D>
                  </a:tcPr>
                </a:tc>
                <a:extLst>
                  <a:ext uri="{0D108BD9-81ED-4DB2-BD59-A6C34878D82A}">
                    <a16:rowId xmlns:a16="http://schemas.microsoft.com/office/drawing/2014/main" val="2871811866"/>
                  </a:ext>
                </a:extLst>
              </a:tr>
              <a:tr h="370840">
                <a:tc>
                  <a:txBody>
                    <a:bodyPr/>
                    <a:lstStyle/>
                    <a:p>
                      <a:r>
                        <a:rPr lang="nl-BE" sz="1800">
                          <a:solidFill>
                            <a:srgbClr val="FF0000"/>
                          </a:solidFill>
                        </a:rPr>
                        <a:t>Totaal</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€ 62,65</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€ 56,39</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€ 6,26</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€ 62,33</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€ 0,32</a:t>
                      </a:r>
                      <a:endParaRPr lang="nl-NL" sz="1800">
                        <a:solidFill>
                          <a:srgbClr val="FF0000"/>
                        </a:solidFill>
                      </a:endParaRPr>
                    </a:p>
                  </a:txBody>
                  <a:tcPr>
                    <a:cell3D prstMaterial="dkEdge">
                      <a:bevel prst="coolSlant"/>
                      <a:lightRig rig="flood" dir="t"/>
                    </a:cell3D>
                  </a:tcPr>
                </a:tc>
                <a:extLst>
                  <a:ext uri="{0D108BD9-81ED-4DB2-BD59-A6C34878D82A}">
                    <a16:rowId xmlns:a16="http://schemas.microsoft.com/office/drawing/2014/main" val="2824363625"/>
                  </a:ext>
                </a:extLst>
              </a:tr>
            </a:tbl>
          </a:graphicData>
        </a:graphic>
      </p:graphicFrame>
      <p:sp>
        <p:nvSpPr>
          <p:cNvPr id="6" name="Pijl: rechts 5">
            <a:extLst>
              <a:ext uri="{FF2B5EF4-FFF2-40B4-BE49-F238E27FC236}">
                <a16:creationId xmlns:a16="http://schemas.microsoft.com/office/drawing/2014/main" id="{66D464D1-D59F-170B-2E88-E79102F828B9}"/>
              </a:ext>
            </a:extLst>
          </p:cNvPr>
          <p:cNvSpPr/>
          <p:nvPr/>
        </p:nvSpPr>
        <p:spPr>
          <a:xfrm>
            <a:off x="7598652" y="3592063"/>
            <a:ext cx="1002082" cy="889348"/>
          </a:xfrm>
          <a:prstGeom prst="rightArrow">
            <a:avLst/>
          </a:prstGeom>
          <a:ln>
            <a:solidFill>
              <a:srgbClr val="92D050"/>
            </a:solidFill>
          </a:ln>
          <a:scene3d>
            <a:camera prst="orthographicFront"/>
            <a:lightRig rig="threePt" dir="t"/>
          </a:scene3d>
          <a:sp3d>
            <a:bevelT prst="relaxedInset"/>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2EE722C3-D429-80F2-F379-E4A322B9E8AA}"/>
              </a:ext>
            </a:extLst>
          </p:cNvPr>
          <p:cNvSpPr txBox="1"/>
          <p:nvPr/>
        </p:nvSpPr>
        <p:spPr>
          <a:xfrm>
            <a:off x="8737601" y="3429000"/>
            <a:ext cx="2981195" cy="1200329"/>
          </a:xfrm>
          <a:prstGeom prst="rect">
            <a:avLst/>
          </a:prstGeom>
          <a:noFill/>
        </p:spPr>
        <p:txBody>
          <a:bodyPr wrap="square" rtlCol="0">
            <a:spAutoFit/>
          </a:bodyPr>
          <a:lstStyle/>
          <a:p>
            <a:r>
              <a:rPr lang="nl-NL" b="1" dirty="0"/>
              <a:t>Geen VT= 134,48 euro na 4 weken</a:t>
            </a:r>
          </a:p>
          <a:p>
            <a:endParaRPr lang="nl-NL" b="1" dirty="0"/>
          </a:p>
          <a:p>
            <a:r>
              <a:rPr lang="nl-NL" b="1" dirty="0"/>
              <a:t>VT= 8,96 euro na 4 weken</a:t>
            </a:r>
          </a:p>
        </p:txBody>
      </p:sp>
      <p:sp>
        <p:nvSpPr>
          <p:cNvPr id="10" name="Titel 1">
            <a:extLst>
              <a:ext uri="{FF2B5EF4-FFF2-40B4-BE49-F238E27FC236}">
                <a16:creationId xmlns:a16="http://schemas.microsoft.com/office/drawing/2014/main" id="{4E5A8260-9879-7F4D-0EDE-45FFB40FBF40}"/>
              </a:ext>
            </a:extLst>
          </p:cNvPr>
          <p:cNvSpPr txBox="1">
            <a:spLocks/>
          </p:cNvSpPr>
          <p:nvPr/>
        </p:nvSpPr>
        <p:spPr>
          <a:xfrm>
            <a:off x="990600" y="5175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3600" b="1"/>
              <a:t>Forfait B</a:t>
            </a:r>
          </a:p>
        </p:txBody>
      </p:sp>
    </p:spTree>
    <p:extLst>
      <p:ext uri="{BB962C8B-B14F-4D97-AF65-F5344CB8AC3E}">
        <p14:creationId xmlns:p14="http://schemas.microsoft.com/office/powerpoint/2010/main" val="3805512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4C7D4-7B3D-2D47-7F5F-31CAE84FD728}"/>
            </a:ext>
          </a:extLst>
        </p:cNvPr>
        <p:cNvGrpSpPr/>
        <p:nvPr/>
      </p:nvGrpSpPr>
      <p:grpSpPr>
        <a:xfrm>
          <a:off x="0" y="0"/>
          <a:ext cx="0" cy="0"/>
          <a:chOff x="0" y="0"/>
          <a:chExt cx="0" cy="0"/>
        </a:xfrm>
      </p:grpSpPr>
      <p:sp>
        <p:nvSpPr>
          <p:cNvPr id="10" name="Freeform 2">
            <a:extLst>
              <a:ext uri="{FF2B5EF4-FFF2-40B4-BE49-F238E27FC236}">
                <a16:creationId xmlns:a16="http://schemas.microsoft.com/office/drawing/2014/main" id="{6ECBDBA7-7DD5-1E52-A581-7A0BC86B7096}"/>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11" name="Freeform 6">
            <a:extLst>
              <a:ext uri="{FF2B5EF4-FFF2-40B4-BE49-F238E27FC236}">
                <a16:creationId xmlns:a16="http://schemas.microsoft.com/office/drawing/2014/main" id="{4E6CD619-1BE4-CADD-F5E0-BAD87B944D76}"/>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graphicFrame>
        <p:nvGraphicFramePr>
          <p:cNvPr id="4" name="Tijdelijke aanduiding voor inhoud 3">
            <a:extLst>
              <a:ext uri="{FF2B5EF4-FFF2-40B4-BE49-F238E27FC236}">
                <a16:creationId xmlns:a16="http://schemas.microsoft.com/office/drawing/2014/main" id="{D98E51A1-C107-505C-C3CA-605F7F9CEA5D}"/>
              </a:ext>
            </a:extLst>
          </p:cNvPr>
          <p:cNvGraphicFramePr>
            <a:graphicFrameLocks noGrp="1"/>
          </p:cNvGraphicFramePr>
          <p:nvPr>
            <p:ph idx="1"/>
          </p:nvPr>
        </p:nvGraphicFramePr>
        <p:xfrm>
          <a:off x="178262" y="1514958"/>
          <a:ext cx="7096116" cy="2790190"/>
        </p:xfrm>
        <a:graphic>
          <a:graphicData uri="http://schemas.openxmlformats.org/drawingml/2006/table">
            <a:tbl>
              <a:tblPr firstRow="1" bandRow="1">
                <a:tableStyleId>{5C22544A-7EE6-4342-B048-85BDC9FD1C3A}</a:tableStyleId>
              </a:tblPr>
              <a:tblGrid>
                <a:gridCol w="1230127">
                  <a:extLst>
                    <a:ext uri="{9D8B030D-6E8A-4147-A177-3AD203B41FA5}">
                      <a16:colId xmlns:a16="http://schemas.microsoft.com/office/drawing/2014/main" val="3616541284"/>
                    </a:ext>
                  </a:extLst>
                </a:gridCol>
                <a:gridCol w="1135245">
                  <a:extLst>
                    <a:ext uri="{9D8B030D-6E8A-4147-A177-3AD203B41FA5}">
                      <a16:colId xmlns:a16="http://schemas.microsoft.com/office/drawing/2014/main" val="3129245188"/>
                    </a:ext>
                  </a:extLst>
                </a:gridCol>
                <a:gridCol w="1182686">
                  <a:extLst>
                    <a:ext uri="{9D8B030D-6E8A-4147-A177-3AD203B41FA5}">
                      <a16:colId xmlns:a16="http://schemas.microsoft.com/office/drawing/2014/main" val="721552907"/>
                    </a:ext>
                  </a:extLst>
                </a:gridCol>
                <a:gridCol w="1182686">
                  <a:extLst>
                    <a:ext uri="{9D8B030D-6E8A-4147-A177-3AD203B41FA5}">
                      <a16:colId xmlns:a16="http://schemas.microsoft.com/office/drawing/2014/main" val="2183019325"/>
                    </a:ext>
                  </a:extLst>
                </a:gridCol>
                <a:gridCol w="1182686">
                  <a:extLst>
                    <a:ext uri="{9D8B030D-6E8A-4147-A177-3AD203B41FA5}">
                      <a16:colId xmlns:a16="http://schemas.microsoft.com/office/drawing/2014/main" val="2059728857"/>
                    </a:ext>
                  </a:extLst>
                </a:gridCol>
                <a:gridCol w="1182686">
                  <a:extLst>
                    <a:ext uri="{9D8B030D-6E8A-4147-A177-3AD203B41FA5}">
                      <a16:colId xmlns:a16="http://schemas.microsoft.com/office/drawing/2014/main" val="4148793086"/>
                    </a:ext>
                  </a:extLst>
                </a:gridCol>
              </a:tblGrid>
              <a:tr h="640080">
                <a:tc>
                  <a:txBody>
                    <a:bodyPr/>
                    <a:lstStyle/>
                    <a:p>
                      <a:r>
                        <a:rPr lang="nl-BE" sz="1800"/>
                        <a:t>week</a:t>
                      </a:r>
                      <a:endParaRPr lang="nl-NL" sz="1800"/>
                    </a:p>
                  </a:txBody>
                  <a:tcPr>
                    <a:cell3D prstMaterial="dkEdge">
                      <a:bevel prst="coolSlant"/>
                      <a:lightRig rig="flood" dir="t"/>
                    </a:cell3D>
                  </a:tcPr>
                </a:tc>
                <a:tc>
                  <a:txBody>
                    <a:bodyPr/>
                    <a:lstStyle/>
                    <a:p>
                      <a:pPr algn="ctr"/>
                      <a:r>
                        <a:rPr lang="nl-BE" sz="1800" err="1"/>
                        <a:t>Hono</a:t>
                      </a:r>
                      <a:r>
                        <a:rPr lang="nl-BE" sz="1800"/>
                        <a:t>-</a:t>
                      </a:r>
                    </a:p>
                    <a:p>
                      <a:pPr algn="ctr"/>
                      <a:r>
                        <a:rPr lang="nl-BE" sz="1800" err="1"/>
                        <a:t>rarium</a:t>
                      </a:r>
                      <a:endParaRPr lang="nl-NL" sz="1800"/>
                    </a:p>
                  </a:txBody>
                  <a:tcPr>
                    <a:cell3D prstMaterial="dkEdge">
                      <a:bevel prst="coolSlant"/>
                      <a:lightRig rig="flood" dir="t"/>
                    </a:cell3D>
                  </a:tcPr>
                </a:tc>
                <a:tc gridSpan="2">
                  <a:txBody>
                    <a:bodyPr/>
                    <a:lstStyle/>
                    <a:p>
                      <a:pPr algn="ctr"/>
                      <a:r>
                        <a:rPr lang="nl-BE" sz="1800"/>
                        <a:t>ZONDER VT</a:t>
                      </a:r>
                      <a:endParaRPr lang="nl-NL" sz="1800"/>
                    </a:p>
                  </a:txBody>
                  <a:tcPr>
                    <a:cell3D prstMaterial="dkEdge">
                      <a:bevel prst="coolSlant"/>
                      <a:lightRig rig="flood" dir="t"/>
                    </a:cell3D>
                  </a:tcPr>
                </a:tc>
                <a:tc hMerge="1">
                  <a:txBody>
                    <a:bodyPr/>
                    <a:lstStyle/>
                    <a:p>
                      <a:endParaRPr lang="nl-NL"/>
                    </a:p>
                  </a:txBody>
                  <a:tcPr/>
                </a:tc>
                <a:tc gridSpan="2">
                  <a:txBody>
                    <a:bodyPr/>
                    <a:lstStyle/>
                    <a:p>
                      <a:pPr algn="ctr"/>
                      <a:r>
                        <a:rPr lang="nl-BE" sz="1800"/>
                        <a:t>Verhoogde tegemoetkoming</a:t>
                      </a:r>
                      <a:endParaRPr lang="nl-NL" sz="1800"/>
                    </a:p>
                  </a:txBody>
                  <a:tcPr>
                    <a:cell3D prstMaterial="dkEdge">
                      <a:bevel prst="coolSlant"/>
                      <a:lightRig rig="flood" dir="t"/>
                    </a:cell3D>
                  </a:tcPr>
                </a:tc>
                <a:tc hMerge="1">
                  <a:txBody>
                    <a:bodyPr/>
                    <a:lstStyle/>
                    <a:p>
                      <a:endParaRPr lang="nl-NL"/>
                    </a:p>
                  </a:txBody>
                  <a:tcPr/>
                </a:tc>
                <a:extLst>
                  <a:ext uri="{0D108BD9-81ED-4DB2-BD59-A6C34878D82A}">
                    <a16:rowId xmlns:a16="http://schemas.microsoft.com/office/drawing/2014/main" val="2328041473"/>
                  </a:ext>
                </a:extLst>
              </a:tr>
              <a:tr h="370840">
                <a:tc>
                  <a:txBody>
                    <a:bodyPr/>
                    <a:lstStyle/>
                    <a:p>
                      <a:endParaRPr lang="nl-NL" sz="1800"/>
                    </a:p>
                  </a:txBody>
                  <a:tcPr>
                    <a:cell3D prstMaterial="dkEdge">
                      <a:bevel prst="coolSlant"/>
                      <a:lightRig rig="flood" dir="t"/>
                    </a:cell3D>
                  </a:tcPr>
                </a:tc>
                <a:tc>
                  <a:txBody>
                    <a:bodyPr/>
                    <a:lstStyle/>
                    <a:p>
                      <a:pPr algn="ct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extLst>
                  <a:ext uri="{0D108BD9-81ED-4DB2-BD59-A6C34878D82A}">
                    <a16:rowId xmlns:a16="http://schemas.microsoft.com/office/drawing/2014/main" val="1937172460"/>
                  </a:ext>
                </a:extLst>
              </a:tr>
              <a:tr h="370840">
                <a:tc>
                  <a:txBody>
                    <a:bodyPr/>
                    <a:lstStyle/>
                    <a:p>
                      <a:r>
                        <a:rPr lang="nl-BE" sz="1800"/>
                        <a:t>1</a:t>
                      </a:r>
                      <a:r>
                        <a:rPr lang="nl-BE" sz="1800" baseline="30000"/>
                        <a:t>e</a:t>
                      </a:r>
                      <a:r>
                        <a:rPr lang="nl-BE" sz="1800"/>
                        <a:t> bezoek</a:t>
                      </a:r>
                      <a:endParaRPr lang="nl-NL" sz="1800"/>
                    </a:p>
                  </a:txBody>
                  <a:tcPr>
                    <a:cell3D prstMaterial="dkEdge">
                      <a:bevel prst="coolSlant"/>
                      <a:lightRig rig="flood" dir="t"/>
                    </a:cell3D>
                  </a:tcPr>
                </a:tc>
                <a:tc>
                  <a:txBody>
                    <a:bodyPr/>
                    <a:lstStyle/>
                    <a:p>
                      <a:pPr algn="ctr"/>
                      <a:r>
                        <a:rPr lang="nl-BE" sz="1800"/>
                        <a:t>€ 5,08</a:t>
                      </a:r>
                      <a:endParaRPr lang="nl-NL" sz="1800"/>
                    </a:p>
                  </a:txBody>
                  <a:tcPr>
                    <a:cell3D prstMaterial="dkEdge">
                      <a:bevel prst="coolSlant"/>
                      <a:lightRig rig="flood" dir="t"/>
                    </a:cell3D>
                  </a:tcPr>
                </a:tc>
                <a:tc>
                  <a:txBody>
                    <a:bodyPr/>
                    <a:lstStyle/>
                    <a:p>
                      <a:pPr algn="ctr"/>
                      <a:r>
                        <a:rPr lang="nl-BE" sz="1800"/>
                        <a:t>€ 3,81</a:t>
                      </a:r>
                      <a:endParaRPr lang="nl-NL" sz="1800"/>
                    </a:p>
                  </a:txBody>
                  <a:tcPr>
                    <a:cell3D prstMaterial="dkEdge">
                      <a:bevel prst="coolSlant"/>
                      <a:lightRig rig="flood" dir="t"/>
                    </a:cell3D>
                  </a:tcPr>
                </a:tc>
                <a:tc>
                  <a:txBody>
                    <a:bodyPr/>
                    <a:lstStyle/>
                    <a:p>
                      <a:pPr algn="ctr"/>
                      <a:r>
                        <a:rPr lang="nl-BE" sz="1800"/>
                        <a:t>€ 1,27</a:t>
                      </a:r>
                      <a:endParaRPr lang="nl-NL" sz="1800"/>
                    </a:p>
                  </a:txBody>
                  <a:tcPr>
                    <a:cell3D prstMaterial="dkEdge">
                      <a:bevel prst="coolSlant"/>
                      <a:lightRig rig="flood" dir="t"/>
                    </a:cell3D>
                  </a:tcPr>
                </a:tc>
                <a:tc>
                  <a:txBody>
                    <a:bodyPr/>
                    <a:lstStyle/>
                    <a:p>
                      <a:pPr algn="ctr"/>
                      <a:r>
                        <a:rPr lang="nl-BE" sz="1800"/>
                        <a:t>€ 4,76</a:t>
                      </a:r>
                      <a:endParaRPr lang="nl-NL" sz="1800"/>
                    </a:p>
                  </a:txBody>
                  <a:tcPr>
                    <a:cell3D prstMaterial="dkEdge">
                      <a:bevel prst="coolSlant"/>
                      <a:lightRig rig="flood" dir="t"/>
                    </a:cell3D>
                  </a:tcPr>
                </a:tc>
                <a:tc>
                  <a:txBody>
                    <a:bodyPr/>
                    <a:lstStyle/>
                    <a:p>
                      <a:pPr algn="ctr"/>
                      <a:r>
                        <a:rPr lang="nl-BE" sz="1800"/>
                        <a:t>€ 0,32</a:t>
                      </a:r>
                      <a:endParaRPr lang="nl-NL" sz="1800"/>
                    </a:p>
                  </a:txBody>
                  <a:tcPr>
                    <a:cell3D prstMaterial="dkEdge">
                      <a:bevel prst="coolSlant"/>
                      <a:lightRig rig="flood" dir="t"/>
                    </a:cell3D>
                  </a:tcPr>
                </a:tc>
                <a:extLst>
                  <a:ext uri="{0D108BD9-81ED-4DB2-BD59-A6C34878D82A}">
                    <a16:rowId xmlns:a16="http://schemas.microsoft.com/office/drawing/2014/main" val="2871811866"/>
                  </a:ext>
                </a:extLst>
              </a:tr>
              <a:tr h="640080">
                <a:tc>
                  <a:txBody>
                    <a:bodyPr/>
                    <a:lstStyle/>
                    <a:p>
                      <a:r>
                        <a:rPr lang="nl-BE" sz="1800"/>
                        <a:t>Steunkous</a:t>
                      </a:r>
                      <a:endParaRPr lang="nl-NL" sz="1800"/>
                    </a:p>
                  </a:txBody>
                  <a:tcPr>
                    <a:cell3D prstMaterial="dkEdge">
                      <a:bevel prst="coolSlant"/>
                      <a:lightRig rig="flood" dir="t"/>
                    </a:cell3D>
                  </a:tcPr>
                </a:tc>
                <a:tc>
                  <a:txBody>
                    <a:bodyPr/>
                    <a:lstStyle/>
                    <a:p>
                      <a:pPr algn="ctr"/>
                      <a:r>
                        <a:rPr lang="nl-BE" sz="1800"/>
                        <a:t>€ 2,77</a:t>
                      </a:r>
                      <a:endParaRPr lang="nl-NL" sz="1800"/>
                    </a:p>
                  </a:txBody>
                  <a:tcPr>
                    <a:cell3D prstMaterial="dkEdge">
                      <a:bevel prst="coolSlant"/>
                      <a:lightRig rig="flood" dir="t"/>
                    </a:cell3D>
                  </a:tcPr>
                </a:tc>
                <a:tc>
                  <a:txBody>
                    <a:bodyPr/>
                    <a:lstStyle/>
                    <a:p>
                      <a:pPr algn="ctr"/>
                      <a:r>
                        <a:rPr lang="nl-BE" sz="1800"/>
                        <a:t>€ 2,08</a:t>
                      </a:r>
                      <a:endParaRPr lang="nl-NL" sz="1800"/>
                    </a:p>
                  </a:txBody>
                  <a:tcPr>
                    <a:cell3D prstMaterial="dkEdge">
                      <a:bevel prst="coolSlant"/>
                      <a:lightRig rig="flood" dir="t"/>
                    </a:cell3D>
                  </a:tcPr>
                </a:tc>
                <a:tc>
                  <a:txBody>
                    <a:bodyPr/>
                    <a:lstStyle/>
                    <a:p>
                      <a:pPr algn="ctr"/>
                      <a:r>
                        <a:rPr lang="nl-BE" sz="1800"/>
                        <a:t>€ 0,69</a:t>
                      </a:r>
                      <a:endParaRPr lang="nl-NL" sz="1800"/>
                    </a:p>
                  </a:txBody>
                  <a:tcPr>
                    <a:cell3D prstMaterial="dkEdge">
                      <a:bevel prst="coolSlant"/>
                      <a:lightRig rig="flood" dir="t"/>
                    </a:cell3D>
                  </a:tcPr>
                </a:tc>
                <a:tc>
                  <a:txBody>
                    <a:bodyPr/>
                    <a:lstStyle/>
                    <a:p>
                      <a:pPr algn="ctr"/>
                      <a:r>
                        <a:rPr lang="nl-BE" sz="1800"/>
                        <a:t>€ 2,77</a:t>
                      </a:r>
                      <a:endParaRPr lang="nl-NL" sz="1800"/>
                    </a:p>
                  </a:txBody>
                  <a:tcPr>
                    <a:cell3D prstMaterial="dkEdge">
                      <a:bevel prst="coolSlant"/>
                      <a:lightRig rig="flood" dir="t"/>
                    </a:cell3D>
                  </a:tcPr>
                </a:tc>
                <a:tc>
                  <a:txBody>
                    <a:bodyPr/>
                    <a:lstStyle/>
                    <a:p>
                      <a:pPr algn="ctr"/>
                      <a:r>
                        <a:rPr lang="nl-BE" sz="1800"/>
                        <a:t>€ 0,00 </a:t>
                      </a:r>
                      <a:endParaRPr lang="nl-NL" sz="1800"/>
                    </a:p>
                  </a:txBody>
                  <a:tcPr>
                    <a:cell3D prstMaterial="dkEdge">
                      <a:bevel prst="coolSlant"/>
                      <a:lightRig rig="flood" dir="t"/>
                    </a:cell3D>
                  </a:tcPr>
                </a:tc>
                <a:extLst>
                  <a:ext uri="{0D108BD9-81ED-4DB2-BD59-A6C34878D82A}">
                    <a16:rowId xmlns:a16="http://schemas.microsoft.com/office/drawing/2014/main" val="3731277143"/>
                  </a:ext>
                </a:extLst>
              </a:tr>
              <a:tr h="397510">
                <a:tc>
                  <a:txBody>
                    <a:bodyPr/>
                    <a:lstStyle/>
                    <a:p>
                      <a:r>
                        <a:rPr lang="nl-BE" sz="1800"/>
                        <a:t>Inspuiting</a:t>
                      </a:r>
                      <a:endParaRPr lang="nl-NL" sz="1800"/>
                    </a:p>
                  </a:txBody>
                  <a:tcPr>
                    <a:cell3D prstMaterial="dkEdge">
                      <a:bevel prst="coolSlant"/>
                      <a:lightRig rig="flood" dir="t"/>
                    </a:cell3D>
                  </a:tcPr>
                </a:tc>
                <a:tc>
                  <a:txBody>
                    <a:bodyPr/>
                    <a:lstStyle/>
                    <a:p>
                      <a:pPr algn="ctr"/>
                      <a:r>
                        <a:rPr lang="nl-BE" sz="1800"/>
                        <a:t>€ 3,05</a:t>
                      </a:r>
                      <a:endParaRPr lang="nl-NL" sz="1800"/>
                    </a:p>
                  </a:txBody>
                  <a:tcPr>
                    <a:cell3D prstMaterial="dkEdge">
                      <a:bevel prst="coolSlant"/>
                      <a:lightRig rig="flood" dir="t"/>
                    </a:cell3D>
                  </a:tcPr>
                </a:tc>
                <a:tc>
                  <a:txBody>
                    <a:bodyPr/>
                    <a:lstStyle/>
                    <a:p>
                      <a:pPr algn="ctr"/>
                      <a:r>
                        <a:rPr lang="nl-BE" sz="1800"/>
                        <a:t>€ 2,29</a:t>
                      </a:r>
                      <a:endParaRPr lang="nl-NL" sz="1800"/>
                    </a:p>
                  </a:txBody>
                  <a:tcPr>
                    <a:cell3D prstMaterial="dkEdge">
                      <a:bevel prst="coolSlant"/>
                      <a:lightRig rig="flood" dir="t"/>
                    </a:cell3D>
                  </a:tcPr>
                </a:tc>
                <a:tc>
                  <a:txBody>
                    <a:bodyPr/>
                    <a:lstStyle/>
                    <a:p>
                      <a:pPr algn="ctr"/>
                      <a:r>
                        <a:rPr lang="nl-BE" sz="1800"/>
                        <a:t>€ 0,76</a:t>
                      </a:r>
                      <a:endParaRPr lang="nl-NL" sz="1800"/>
                    </a:p>
                  </a:txBody>
                  <a:tcPr>
                    <a:cell3D prstMaterial="dkEdge">
                      <a:bevel prst="coolSlant"/>
                      <a:lightRig rig="flood" dir="t"/>
                    </a:cell3D>
                  </a:tcPr>
                </a:tc>
                <a:tc>
                  <a:txBody>
                    <a:bodyPr/>
                    <a:lstStyle/>
                    <a:p>
                      <a:pPr algn="ctr"/>
                      <a:r>
                        <a:rPr lang="nl-BE" sz="1800"/>
                        <a:t>€ 3,05</a:t>
                      </a:r>
                      <a:endParaRPr lang="nl-NL" sz="1800"/>
                    </a:p>
                  </a:txBody>
                  <a:tcPr>
                    <a:cell3D prstMaterial="dkEdge">
                      <a:bevel prst="coolSlant"/>
                      <a:lightRig rig="flood" dir="t"/>
                    </a:cell3D>
                  </a:tcPr>
                </a:tc>
                <a:tc>
                  <a:txBody>
                    <a:bodyPr/>
                    <a:lstStyle/>
                    <a:p>
                      <a:pPr algn="ctr"/>
                      <a:r>
                        <a:rPr lang="nl-BE" sz="1800"/>
                        <a:t>€ 0,00</a:t>
                      </a:r>
                      <a:endParaRPr lang="nl-NL" sz="1800"/>
                    </a:p>
                  </a:txBody>
                  <a:tcPr>
                    <a:cell3D prstMaterial="dkEdge">
                      <a:bevel prst="coolSlant"/>
                      <a:lightRig rig="flood" dir="t"/>
                    </a:cell3D>
                  </a:tcPr>
                </a:tc>
                <a:extLst>
                  <a:ext uri="{0D108BD9-81ED-4DB2-BD59-A6C34878D82A}">
                    <a16:rowId xmlns:a16="http://schemas.microsoft.com/office/drawing/2014/main" val="3343419943"/>
                  </a:ext>
                </a:extLst>
              </a:tr>
              <a:tr h="370840">
                <a:tc>
                  <a:txBody>
                    <a:bodyPr/>
                    <a:lstStyle/>
                    <a:p>
                      <a:r>
                        <a:rPr lang="nl-BE" sz="1800">
                          <a:solidFill>
                            <a:srgbClr val="FF0000"/>
                          </a:solidFill>
                        </a:rPr>
                        <a:t>Totaal</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€ 10,90</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€ 8,18</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€ 2,72</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€ 10,58</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€ 0,32</a:t>
                      </a:r>
                      <a:endParaRPr lang="nl-NL" sz="1800">
                        <a:solidFill>
                          <a:srgbClr val="FF0000"/>
                        </a:solidFill>
                      </a:endParaRPr>
                    </a:p>
                  </a:txBody>
                  <a:tcPr>
                    <a:cell3D prstMaterial="dkEdge">
                      <a:bevel prst="coolSlant"/>
                      <a:lightRig rig="flood" dir="t"/>
                    </a:cell3D>
                  </a:tcPr>
                </a:tc>
                <a:extLst>
                  <a:ext uri="{0D108BD9-81ED-4DB2-BD59-A6C34878D82A}">
                    <a16:rowId xmlns:a16="http://schemas.microsoft.com/office/drawing/2014/main" val="2824363625"/>
                  </a:ext>
                </a:extLst>
              </a:tr>
            </a:tbl>
          </a:graphicData>
        </a:graphic>
      </p:graphicFrame>
      <p:graphicFrame>
        <p:nvGraphicFramePr>
          <p:cNvPr id="9" name="Tijdelijke aanduiding voor inhoud 3">
            <a:extLst>
              <a:ext uri="{FF2B5EF4-FFF2-40B4-BE49-F238E27FC236}">
                <a16:creationId xmlns:a16="http://schemas.microsoft.com/office/drawing/2014/main" id="{70A95F3A-2C16-9E83-BB6A-6836AE4E0905}"/>
              </a:ext>
            </a:extLst>
          </p:cNvPr>
          <p:cNvGraphicFramePr>
            <a:graphicFrameLocks/>
          </p:cNvGraphicFramePr>
          <p:nvPr/>
        </p:nvGraphicFramePr>
        <p:xfrm>
          <a:off x="146852" y="4196836"/>
          <a:ext cx="7096116" cy="2494280"/>
        </p:xfrm>
        <a:graphic>
          <a:graphicData uri="http://schemas.openxmlformats.org/drawingml/2006/table">
            <a:tbl>
              <a:tblPr firstRow="1" bandRow="1">
                <a:tableStyleId>{5C22544A-7EE6-4342-B048-85BDC9FD1C3A}</a:tableStyleId>
              </a:tblPr>
              <a:tblGrid>
                <a:gridCol w="1240884">
                  <a:extLst>
                    <a:ext uri="{9D8B030D-6E8A-4147-A177-3AD203B41FA5}">
                      <a16:colId xmlns:a16="http://schemas.microsoft.com/office/drawing/2014/main" val="3616541284"/>
                    </a:ext>
                  </a:extLst>
                </a:gridCol>
                <a:gridCol w="1124488">
                  <a:extLst>
                    <a:ext uri="{9D8B030D-6E8A-4147-A177-3AD203B41FA5}">
                      <a16:colId xmlns:a16="http://schemas.microsoft.com/office/drawing/2014/main" val="3129245188"/>
                    </a:ext>
                  </a:extLst>
                </a:gridCol>
                <a:gridCol w="1182686">
                  <a:extLst>
                    <a:ext uri="{9D8B030D-6E8A-4147-A177-3AD203B41FA5}">
                      <a16:colId xmlns:a16="http://schemas.microsoft.com/office/drawing/2014/main" val="721552907"/>
                    </a:ext>
                  </a:extLst>
                </a:gridCol>
                <a:gridCol w="1182686">
                  <a:extLst>
                    <a:ext uri="{9D8B030D-6E8A-4147-A177-3AD203B41FA5}">
                      <a16:colId xmlns:a16="http://schemas.microsoft.com/office/drawing/2014/main" val="2183019325"/>
                    </a:ext>
                  </a:extLst>
                </a:gridCol>
                <a:gridCol w="1182686">
                  <a:extLst>
                    <a:ext uri="{9D8B030D-6E8A-4147-A177-3AD203B41FA5}">
                      <a16:colId xmlns:a16="http://schemas.microsoft.com/office/drawing/2014/main" val="2059728857"/>
                    </a:ext>
                  </a:extLst>
                </a:gridCol>
                <a:gridCol w="1182686">
                  <a:extLst>
                    <a:ext uri="{9D8B030D-6E8A-4147-A177-3AD203B41FA5}">
                      <a16:colId xmlns:a16="http://schemas.microsoft.com/office/drawing/2014/main" val="4148793086"/>
                    </a:ext>
                  </a:extLst>
                </a:gridCol>
              </a:tblGrid>
              <a:tr h="640080">
                <a:tc>
                  <a:txBody>
                    <a:bodyPr/>
                    <a:lstStyle/>
                    <a:p>
                      <a:r>
                        <a:rPr lang="nl-BE" sz="1800"/>
                        <a:t>Weekend</a:t>
                      </a:r>
                      <a:endParaRPr lang="nl-NL" sz="1800"/>
                    </a:p>
                  </a:txBody>
                  <a:tcPr>
                    <a:cell3D prstMaterial="dkEdge">
                      <a:bevel prst="coolSlant"/>
                      <a:lightRig rig="flood" dir="t"/>
                    </a:cell3D>
                  </a:tcPr>
                </a:tc>
                <a:tc>
                  <a:txBody>
                    <a:bodyPr/>
                    <a:lstStyle/>
                    <a:p>
                      <a:pPr algn="ctr"/>
                      <a:r>
                        <a:rPr lang="nl-BE" sz="1800" err="1"/>
                        <a:t>Hono</a:t>
                      </a:r>
                      <a:r>
                        <a:rPr lang="nl-BE" sz="1800"/>
                        <a:t>-</a:t>
                      </a:r>
                    </a:p>
                    <a:p>
                      <a:pPr algn="ctr"/>
                      <a:r>
                        <a:rPr lang="nl-BE" sz="1800" err="1"/>
                        <a:t>rarium</a:t>
                      </a:r>
                      <a:endParaRPr lang="nl-NL" sz="1800"/>
                    </a:p>
                  </a:txBody>
                  <a:tcPr>
                    <a:cell3D prstMaterial="dkEdge">
                      <a:bevel prst="coolSlant"/>
                      <a:lightRig rig="flood" dir="t"/>
                    </a:cell3D>
                  </a:tcPr>
                </a:tc>
                <a:tc gridSpan="2">
                  <a:txBody>
                    <a:bodyPr/>
                    <a:lstStyle/>
                    <a:p>
                      <a:pPr algn="ctr"/>
                      <a:r>
                        <a:rPr lang="nl-BE" sz="1800"/>
                        <a:t>ZONDER VT</a:t>
                      </a:r>
                      <a:endParaRPr lang="nl-NL" sz="1800"/>
                    </a:p>
                  </a:txBody>
                  <a:tcPr>
                    <a:cell3D prstMaterial="dkEdge">
                      <a:bevel prst="coolSlant"/>
                      <a:lightRig rig="flood" dir="t"/>
                    </a:cell3D>
                  </a:tcPr>
                </a:tc>
                <a:tc hMerge="1">
                  <a:txBody>
                    <a:bodyPr/>
                    <a:lstStyle/>
                    <a:p>
                      <a:endParaRPr lang="nl-NL"/>
                    </a:p>
                  </a:txBody>
                  <a:tcPr/>
                </a:tc>
                <a:tc gridSpan="2">
                  <a:txBody>
                    <a:bodyPr/>
                    <a:lstStyle/>
                    <a:p>
                      <a:pPr algn="ctr"/>
                      <a:r>
                        <a:rPr lang="nl-BE" sz="1800"/>
                        <a:t>Verhoogde tegemoetkoming</a:t>
                      </a:r>
                      <a:endParaRPr lang="nl-NL" sz="1800"/>
                    </a:p>
                  </a:txBody>
                  <a:tcPr>
                    <a:cell3D prstMaterial="dkEdge">
                      <a:bevel prst="coolSlant"/>
                      <a:lightRig rig="flood" dir="t"/>
                    </a:cell3D>
                  </a:tcPr>
                </a:tc>
                <a:tc hMerge="1">
                  <a:txBody>
                    <a:bodyPr/>
                    <a:lstStyle/>
                    <a:p>
                      <a:endParaRPr lang="nl-NL"/>
                    </a:p>
                  </a:txBody>
                  <a:tcPr/>
                </a:tc>
                <a:extLst>
                  <a:ext uri="{0D108BD9-81ED-4DB2-BD59-A6C34878D82A}">
                    <a16:rowId xmlns:a16="http://schemas.microsoft.com/office/drawing/2014/main" val="2328041473"/>
                  </a:ext>
                </a:extLst>
              </a:tr>
              <a:tr h="370840">
                <a:tc>
                  <a:txBody>
                    <a:bodyPr/>
                    <a:lstStyle/>
                    <a:p>
                      <a:endParaRPr lang="nl-NL" sz="1800"/>
                    </a:p>
                  </a:txBody>
                  <a:tcPr>
                    <a:cell3D prstMaterial="dkEdge">
                      <a:bevel prst="coolSlant"/>
                      <a:lightRig rig="flood" dir="t"/>
                    </a:cell3D>
                  </a:tcPr>
                </a:tc>
                <a:tc>
                  <a:txBody>
                    <a:bodyPr/>
                    <a:lstStyle/>
                    <a:p>
                      <a:pPr algn="ct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tc>
                  <a:txBody>
                    <a:bodyPr/>
                    <a:lstStyle/>
                    <a:p>
                      <a:pPr algn="ctr"/>
                      <a:r>
                        <a:rPr lang="nl-BE" sz="1800"/>
                        <a:t>V.I.</a:t>
                      </a:r>
                      <a:endParaRPr lang="nl-NL" sz="1800"/>
                    </a:p>
                  </a:txBody>
                  <a:tcPr>
                    <a:cell3D prstMaterial="dkEdge">
                      <a:bevel prst="coolSlant"/>
                      <a:lightRig rig="flood" dir="t"/>
                    </a:cell3D>
                  </a:tcPr>
                </a:tc>
                <a:tc>
                  <a:txBody>
                    <a:bodyPr/>
                    <a:lstStyle/>
                    <a:p>
                      <a:pPr algn="ctr"/>
                      <a:r>
                        <a:rPr lang="nl-BE" sz="1800"/>
                        <a:t>Remgeld</a:t>
                      </a:r>
                      <a:endParaRPr lang="nl-NL" sz="1800"/>
                    </a:p>
                  </a:txBody>
                  <a:tcPr>
                    <a:cell3D prstMaterial="dkEdge">
                      <a:bevel prst="coolSlant"/>
                      <a:lightRig rig="flood" dir="t"/>
                    </a:cell3D>
                  </a:tcPr>
                </a:tc>
                <a:extLst>
                  <a:ext uri="{0D108BD9-81ED-4DB2-BD59-A6C34878D82A}">
                    <a16:rowId xmlns:a16="http://schemas.microsoft.com/office/drawing/2014/main" val="1937172460"/>
                  </a:ext>
                </a:extLst>
              </a:tr>
              <a:tr h="370840">
                <a:tc>
                  <a:txBody>
                    <a:bodyPr/>
                    <a:lstStyle/>
                    <a:p>
                      <a:r>
                        <a:rPr lang="nl-BE" sz="1800"/>
                        <a:t>1</a:t>
                      </a:r>
                      <a:r>
                        <a:rPr lang="nl-BE" sz="1800" baseline="30000"/>
                        <a:t>e</a:t>
                      </a:r>
                      <a:r>
                        <a:rPr lang="nl-BE" sz="1800"/>
                        <a:t> bezoek</a:t>
                      </a:r>
                      <a:endParaRPr lang="nl-NL" sz="1800"/>
                    </a:p>
                  </a:txBody>
                  <a:tcPr>
                    <a:cell3D prstMaterial="dkEdge">
                      <a:bevel prst="coolSlant"/>
                      <a:lightRig rig="flood" dir="t"/>
                    </a:cell3D>
                  </a:tcPr>
                </a:tc>
                <a:tc>
                  <a:txBody>
                    <a:bodyPr/>
                    <a:lstStyle/>
                    <a:p>
                      <a:pPr algn="ctr"/>
                      <a:r>
                        <a:rPr lang="nl-BE" sz="1800"/>
                        <a:t>€ 6,97</a:t>
                      </a:r>
                      <a:endParaRPr lang="nl-NL" sz="1800"/>
                    </a:p>
                  </a:txBody>
                  <a:tcPr>
                    <a:cell3D prstMaterial="dkEdge">
                      <a:bevel prst="coolSlant"/>
                      <a:lightRig rig="flood" dir="t"/>
                    </a:cell3D>
                  </a:tcPr>
                </a:tc>
                <a:tc>
                  <a:txBody>
                    <a:bodyPr/>
                    <a:lstStyle/>
                    <a:p>
                      <a:pPr algn="ctr"/>
                      <a:r>
                        <a:rPr lang="nl-BE" sz="1800"/>
                        <a:t>€ 5,23</a:t>
                      </a:r>
                      <a:endParaRPr lang="nl-NL" sz="1800"/>
                    </a:p>
                  </a:txBody>
                  <a:tcPr>
                    <a:cell3D prstMaterial="dkEdge">
                      <a:bevel prst="coolSlant"/>
                      <a:lightRig rig="flood" dir="t"/>
                    </a:cell3D>
                  </a:tcPr>
                </a:tc>
                <a:tc>
                  <a:txBody>
                    <a:bodyPr/>
                    <a:lstStyle/>
                    <a:p>
                      <a:pPr algn="ctr"/>
                      <a:r>
                        <a:rPr lang="nl-BE" sz="1800"/>
                        <a:t>€ 1,74</a:t>
                      </a:r>
                      <a:endParaRPr lang="nl-NL" sz="1800"/>
                    </a:p>
                  </a:txBody>
                  <a:tcPr>
                    <a:cell3D prstMaterial="dkEdge">
                      <a:bevel prst="coolSlant"/>
                      <a:lightRig rig="flood" dir="t"/>
                    </a:cell3D>
                  </a:tcPr>
                </a:tc>
                <a:tc>
                  <a:txBody>
                    <a:bodyPr/>
                    <a:lstStyle/>
                    <a:p>
                      <a:pPr algn="ctr"/>
                      <a:r>
                        <a:rPr lang="nl-BE" sz="1800"/>
                        <a:t>€ 6,65</a:t>
                      </a:r>
                      <a:endParaRPr lang="nl-NL" sz="1800"/>
                    </a:p>
                  </a:txBody>
                  <a:tcPr>
                    <a:cell3D prstMaterial="dkEdge">
                      <a:bevel prst="coolSlant"/>
                      <a:lightRig rig="flood" dir="t"/>
                    </a:cell3D>
                  </a:tcPr>
                </a:tc>
                <a:tc>
                  <a:txBody>
                    <a:bodyPr/>
                    <a:lstStyle/>
                    <a:p>
                      <a:pPr algn="ctr"/>
                      <a:r>
                        <a:rPr lang="nl-BE" sz="1800"/>
                        <a:t>€ 0,32</a:t>
                      </a:r>
                      <a:endParaRPr lang="nl-NL" sz="1800"/>
                    </a:p>
                  </a:txBody>
                  <a:tcPr>
                    <a:cell3D prstMaterial="dkEdge">
                      <a:bevel prst="coolSlant"/>
                      <a:lightRig rig="flood" dir="t"/>
                    </a:cell3D>
                  </a:tcPr>
                </a:tc>
                <a:extLst>
                  <a:ext uri="{0D108BD9-81ED-4DB2-BD59-A6C34878D82A}">
                    <a16:rowId xmlns:a16="http://schemas.microsoft.com/office/drawing/2014/main" val="2871811866"/>
                  </a:ext>
                </a:extLst>
              </a:tr>
              <a:tr h="370840">
                <a:tc>
                  <a:txBody>
                    <a:bodyPr/>
                    <a:lstStyle/>
                    <a:p>
                      <a:r>
                        <a:rPr lang="nl-BE" sz="1800"/>
                        <a:t>steunkous</a:t>
                      </a:r>
                      <a:endParaRPr lang="nl-NL" sz="1800"/>
                    </a:p>
                  </a:txBody>
                  <a:tcPr>
                    <a:cell3D prstMaterial="dkEdge">
                      <a:bevel prst="coolSlant"/>
                      <a:lightRig rig="flood" dir="t"/>
                    </a:cell3D>
                  </a:tcPr>
                </a:tc>
                <a:tc>
                  <a:txBody>
                    <a:bodyPr/>
                    <a:lstStyle/>
                    <a:p>
                      <a:pPr algn="ctr"/>
                      <a:r>
                        <a:rPr lang="nl-BE" sz="1800"/>
                        <a:t>€ 4,18</a:t>
                      </a:r>
                      <a:endParaRPr lang="nl-NL" sz="1800"/>
                    </a:p>
                  </a:txBody>
                  <a:tcPr>
                    <a:cell3D prstMaterial="dkEdge">
                      <a:bevel prst="coolSlant"/>
                      <a:lightRig rig="flood" dir="t"/>
                    </a:cell3D>
                  </a:tcPr>
                </a:tc>
                <a:tc>
                  <a:txBody>
                    <a:bodyPr/>
                    <a:lstStyle/>
                    <a:p>
                      <a:pPr algn="ctr"/>
                      <a:r>
                        <a:rPr lang="nl-BE" sz="1800"/>
                        <a:t>€ 3,14</a:t>
                      </a:r>
                      <a:endParaRPr lang="nl-NL" sz="1800"/>
                    </a:p>
                  </a:txBody>
                  <a:tcPr>
                    <a:cell3D prstMaterial="dkEdge">
                      <a:bevel prst="coolSlant"/>
                      <a:lightRig rig="flood" dir="t"/>
                    </a:cell3D>
                  </a:tcPr>
                </a:tc>
                <a:tc>
                  <a:txBody>
                    <a:bodyPr/>
                    <a:lstStyle/>
                    <a:p>
                      <a:pPr algn="ctr"/>
                      <a:r>
                        <a:rPr lang="nl-BE" sz="1800"/>
                        <a:t>€ 1,04</a:t>
                      </a:r>
                      <a:endParaRPr lang="nl-NL" sz="1800"/>
                    </a:p>
                  </a:txBody>
                  <a:tcPr>
                    <a:cell3D prstMaterial="dkEdge">
                      <a:bevel prst="coolSlant"/>
                      <a:lightRig rig="flood" dir="t"/>
                    </a:cell3D>
                  </a:tcPr>
                </a:tc>
                <a:tc>
                  <a:txBody>
                    <a:bodyPr/>
                    <a:lstStyle/>
                    <a:p>
                      <a:pPr algn="ctr"/>
                      <a:r>
                        <a:rPr lang="nl-BE" sz="1800"/>
                        <a:t>€ 4,18</a:t>
                      </a:r>
                      <a:endParaRPr lang="nl-NL" sz="1800"/>
                    </a:p>
                  </a:txBody>
                  <a:tcPr>
                    <a:cell3D prstMaterial="dkEdge">
                      <a:bevel prst="coolSlant"/>
                      <a:lightRig rig="flood" dir="t"/>
                    </a:cell3D>
                  </a:tcPr>
                </a:tc>
                <a:tc>
                  <a:txBody>
                    <a:bodyPr/>
                    <a:lstStyle/>
                    <a:p>
                      <a:pPr algn="ctr"/>
                      <a:r>
                        <a:rPr lang="nl-BE" sz="1800"/>
                        <a:t>€ 0,00 </a:t>
                      </a:r>
                      <a:endParaRPr lang="nl-NL" sz="1800"/>
                    </a:p>
                  </a:txBody>
                  <a:tcPr>
                    <a:cell3D prstMaterial="dkEdge">
                      <a:bevel prst="coolSlant"/>
                      <a:lightRig rig="flood" dir="t"/>
                    </a:cell3D>
                  </a:tcPr>
                </a:tc>
                <a:extLst>
                  <a:ext uri="{0D108BD9-81ED-4DB2-BD59-A6C34878D82A}">
                    <a16:rowId xmlns:a16="http://schemas.microsoft.com/office/drawing/2014/main" val="3731277143"/>
                  </a:ext>
                </a:extLst>
              </a:tr>
              <a:tr h="370840">
                <a:tc>
                  <a:txBody>
                    <a:bodyPr/>
                    <a:lstStyle/>
                    <a:p>
                      <a:r>
                        <a:rPr lang="nl-BE" sz="1800">
                          <a:solidFill>
                            <a:schemeClr val="tx1"/>
                          </a:solidFill>
                        </a:rPr>
                        <a:t>Inspuiting</a:t>
                      </a:r>
                      <a:endParaRPr lang="nl-NL" sz="1800">
                        <a:solidFill>
                          <a:schemeClr val="tx1"/>
                        </a:solidFill>
                      </a:endParaRPr>
                    </a:p>
                  </a:txBody>
                  <a:tcPr>
                    <a:cell3D prstMaterial="dkEdge">
                      <a:bevel prst="coolSlant"/>
                      <a:lightRig rig="flood" dir="t"/>
                    </a:cell3D>
                  </a:tcPr>
                </a:tc>
                <a:tc>
                  <a:txBody>
                    <a:bodyPr/>
                    <a:lstStyle/>
                    <a:p>
                      <a:pPr algn="ctr"/>
                      <a:r>
                        <a:rPr lang="nl-BE" sz="1800">
                          <a:solidFill>
                            <a:schemeClr val="tx1"/>
                          </a:solidFill>
                        </a:rPr>
                        <a:t>€ 4,60</a:t>
                      </a:r>
                      <a:endParaRPr lang="nl-NL" sz="1800">
                        <a:solidFill>
                          <a:schemeClr val="tx1"/>
                        </a:solidFill>
                      </a:endParaRPr>
                    </a:p>
                  </a:txBody>
                  <a:tcPr>
                    <a:cell3D prstMaterial="dkEdge">
                      <a:bevel prst="coolSlant"/>
                      <a:lightRig rig="flood" dir="t"/>
                    </a:cell3D>
                  </a:tcPr>
                </a:tc>
                <a:tc>
                  <a:txBody>
                    <a:bodyPr/>
                    <a:lstStyle/>
                    <a:p>
                      <a:pPr algn="ctr"/>
                      <a:r>
                        <a:rPr lang="nl-BE" sz="1800">
                          <a:solidFill>
                            <a:schemeClr val="tx1"/>
                          </a:solidFill>
                        </a:rPr>
                        <a:t>€ 3,45</a:t>
                      </a:r>
                      <a:endParaRPr lang="nl-NL" sz="1800">
                        <a:solidFill>
                          <a:schemeClr val="tx1"/>
                        </a:solidFill>
                      </a:endParaRPr>
                    </a:p>
                  </a:txBody>
                  <a:tcPr>
                    <a:cell3D prstMaterial="dkEdge">
                      <a:bevel prst="coolSlant"/>
                      <a:lightRig rig="flood" dir="t"/>
                    </a:cell3D>
                  </a:tcPr>
                </a:tc>
                <a:tc>
                  <a:txBody>
                    <a:bodyPr/>
                    <a:lstStyle/>
                    <a:p>
                      <a:pPr algn="ctr"/>
                      <a:r>
                        <a:rPr lang="nl-BE" sz="1800">
                          <a:solidFill>
                            <a:schemeClr val="tx1"/>
                          </a:solidFill>
                        </a:rPr>
                        <a:t>€ 1,15</a:t>
                      </a:r>
                      <a:endParaRPr lang="nl-NL" sz="1800">
                        <a:solidFill>
                          <a:schemeClr val="tx1"/>
                        </a:solidFill>
                      </a:endParaRPr>
                    </a:p>
                  </a:txBody>
                  <a:tcPr>
                    <a:cell3D prstMaterial="dkEdge">
                      <a:bevel prst="coolSlant"/>
                      <a:lightRig rig="flood" dir="t"/>
                    </a:cell3D>
                  </a:tcPr>
                </a:tc>
                <a:tc>
                  <a:txBody>
                    <a:bodyPr/>
                    <a:lstStyle/>
                    <a:p>
                      <a:pPr algn="ctr"/>
                      <a:r>
                        <a:rPr lang="nl-BE" sz="1800">
                          <a:solidFill>
                            <a:schemeClr val="tx1"/>
                          </a:solidFill>
                        </a:rPr>
                        <a:t>€ 4,60</a:t>
                      </a:r>
                      <a:endParaRPr lang="nl-NL" sz="1800">
                        <a:solidFill>
                          <a:schemeClr val="tx1"/>
                        </a:solidFill>
                      </a:endParaRPr>
                    </a:p>
                  </a:txBody>
                  <a:tcPr>
                    <a:cell3D prstMaterial="dkEdge">
                      <a:bevel prst="coolSlant"/>
                      <a:lightRig rig="flood" dir="t"/>
                    </a:cell3D>
                  </a:tcPr>
                </a:tc>
                <a:tc>
                  <a:txBody>
                    <a:bodyPr/>
                    <a:lstStyle/>
                    <a:p>
                      <a:pPr algn="ctr"/>
                      <a:r>
                        <a:rPr lang="nl-BE" sz="1800">
                          <a:solidFill>
                            <a:schemeClr val="tx1"/>
                          </a:solidFill>
                        </a:rPr>
                        <a:t>€ 0,00</a:t>
                      </a:r>
                      <a:endParaRPr lang="nl-NL" sz="1800">
                        <a:solidFill>
                          <a:schemeClr val="tx1"/>
                        </a:solidFill>
                      </a:endParaRPr>
                    </a:p>
                  </a:txBody>
                  <a:tcPr>
                    <a:cell3D prstMaterial="dkEdge">
                      <a:bevel prst="coolSlant"/>
                      <a:lightRig rig="flood" dir="t"/>
                    </a:cell3D>
                  </a:tcPr>
                </a:tc>
                <a:extLst>
                  <a:ext uri="{0D108BD9-81ED-4DB2-BD59-A6C34878D82A}">
                    <a16:rowId xmlns:a16="http://schemas.microsoft.com/office/drawing/2014/main" val="2824363625"/>
                  </a:ext>
                </a:extLst>
              </a:tr>
              <a:tr h="370840">
                <a:tc>
                  <a:txBody>
                    <a:bodyPr/>
                    <a:lstStyle/>
                    <a:p>
                      <a:r>
                        <a:rPr lang="nl-BE" sz="1800">
                          <a:solidFill>
                            <a:srgbClr val="FF0000"/>
                          </a:solidFill>
                        </a:rPr>
                        <a:t>Totaal</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€ 15,75</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€ 11,82</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€ 3,93</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€ 15,43</a:t>
                      </a:r>
                      <a:endParaRPr lang="nl-NL" sz="1800">
                        <a:solidFill>
                          <a:srgbClr val="FF0000"/>
                        </a:solidFill>
                      </a:endParaRPr>
                    </a:p>
                  </a:txBody>
                  <a:tcPr>
                    <a:cell3D prstMaterial="dkEdge">
                      <a:bevel prst="coolSlant"/>
                      <a:lightRig rig="flood" dir="t"/>
                    </a:cell3D>
                  </a:tcPr>
                </a:tc>
                <a:tc>
                  <a:txBody>
                    <a:bodyPr/>
                    <a:lstStyle/>
                    <a:p>
                      <a:pPr algn="ctr"/>
                      <a:r>
                        <a:rPr lang="nl-BE" sz="1800">
                          <a:solidFill>
                            <a:srgbClr val="FF0000"/>
                          </a:solidFill>
                        </a:rPr>
                        <a:t>€ 0,32</a:t>
                      </a:r>
                      <a:endParaRPr lang="nl-NL" sz="1800">
                        <a:solidFill>
                          <a:srgbClr val="FF0000"/>
                        </a:solidFill>
                      </a:endParaRPr>
                    </a:p>
                  </a:txBody>
                  <a:tcPr>
                    <a:cell3D prstMaterial="dkEdge">
                      <a:bevel prst="coolSlant"/>
                      <a:lightRig rig="flood" dir="t"/>
                    </a:cell3D>
                  </a:tcPr>
                </a:tc>
                <a:extLst>
                  <a:ext uri="{0D108BD9-81ED-4DB2-BD59-A6C34878D82A}">
                    <a16:rowId xmlns:a16="http://schemas.microsoft.com/office/drawing/2014/main" val="2030011209"/>
                  </a:ext>
                </a:extLst>
              </a:tr>
            </a:tbl>
          </a:graphicData>
        </a:graphic>
      </p:graphicFrame>
      <p:sp>
        <p:nvSpPr>
          <p:cNvPr id="5" name="Pijl: rechts 4">
            <a:extLst>
              <a:ext uri="{FF2B5EF4-FFF2-40B4-BE49-F238E27FC236}">
                <a16:creationId xmlns:a16="http://schemas.microsoft.com/office/drawing/2014/main" id="{F4E241A6-3452-C4B0-8486-98A8D75D5AB0}"/>
              </a:ext>
            </a:extLst>
          </p:cNvPr>
          <p:cNvSpPr/>
          <p:nvPr/>
        </p:nvSpPr>
        <p:spPr>
          <a:xfrm>
            <a:off x="7523516" y="3514117"/>
            <a:ext cx="1002082" cy="889348"/>
          </a:xfrm>
          <a:prstGeom prst="rightArrow">
            <a:avLst/>
          </a:prstGeom>
          <a:ln>
            <a:solidFill>
              <a:srgbClr val="92D050"/>
            </a:solidFill>
          </a:ln>
          <a:scene3d>
            <a:camera prst="orthographicFront"/>
            <a:lightRig rig="threePt" dir="t"/>
          </a:scene3d>
          <a:sp3d>
            <a:bevelT prst="relaxedInset"/>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E53D2809-34E3-A863-E91E-3C5A62B588C9}"/>
              </a:ext>
            </a:extLst>
          </p:cNvPr>
          <p:cNvSpPr txBox="1"/>
          <p:nvPr/>
        </p:nvSpPr>
        <p:spPr>
          <a:xfrm>
            <a:off x="8636001" y="3257530"/>
            <a:ext cx="2981195" cy="1200329"/>
          </a:xfrm>
          <a:prstGeom prst="rect">
            <a:avLst/>
          </a:prstGeom>
          <a:noFill/>
        </p:spPr>
        <p:txBody>
          <a:bodyPr wrap="square" rtlCol="0">
            <a:spAutoFit/>
          </a:bodyPr>
          <a:lstStyle/>
          <a:p>
            <a:r>
              <a:rPr lang="nl-NL" b="1" dirty="0"/>
              <a:t>Geen VT= 85,84 euro na 4 weken</a:t>
            </a:r>
          </a:p>
          <a:p>
            <a:endParaRPr lang="nl-NL" b="1" dirty="0"/>
          </a:p>
          <a:p>
            <a:r>
              <a:rPr lang="nl-NL" b="1" dirty="0"/>
              <a:t>VT= 8,96 euro na 4 weken</a:t>
            </a:r>
          </a:p>
        </p:txBody>
      </p:sp>
      <p:sp>
        <p:nvSpPr>
          <p:cNvPr id="8" name="Titel 1">
            <a:extLst>
              <a:ext uri="{FF2B5EF4-FFF2-40B4-BE49-F238E27FC236}">
                <a16:creationId xmlns:a16="http://schemas.microsoft.com/office/drawing/2014/main" id="{1F639505-6613-EA4B-B151-5D5B87D950BE}"/>
              </a:ext>
            </a:extLst>
          </p:cNvPr>
          <p:cNvSpPr txBox="1">
            <a:spLocks/>
          </p:cNvSpPr>
          <p:nvPr/>
        </p:nvSpPr>
        <p:spPr>
          <a:xfrm>
            <a:off x="990600" y="5175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3600" b="1"/>
              <a:t>Dagelijks steunkousen + </a:t>
            </a:r>
            <a:r>
              <a:rPr lang="nl-BE" sz="3600" b="1" err="1"/>
              <a:t>Fraxiparine</a:t>
            </a:r>
            <a:endParaRPr lang="nl-BE" sz="3600" b="1"/>
          </a:p>
        </p:txBody>
      </p:sp>
    </p:spTree>
    <p:extLst>
      <p:ext uri="{BB962C8B-B14F-4D97-AF65-F5344CB8AC3E}">
        <p14:creationId xmlns:p14="http://schemas.microsoft.com/office/powerpoint/2010/main" val="4160930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7924A-0562-3EC5-88EA-67B24AEEF9B0}"/>
            </a:ext>
          </a:extLst>
        </p:cNvPr>
        <p:cNvGrpSpPr/>
        <p:nvPr/>
      </p:nvGrpSpPr>
      <p:grpSpPr>
        <a:xfrm>
          <a:off x="0" y="0"/>
          <a:ext cx="0" cy="0"/>
          <a:chOff x="0" y="0"/>
          <a:chExt cx="0" cy="0"/>
        </a:xfrm>
      </p:grpSpPr>
      <p:sp>
        <p:nvSpPr>
          <p:cNvPr id="5" name="Freeform 2">
            <a:extLst>
              <a:ext uri="{FF2B5EF4-FFF2-40B4-BE49-F238E27FC236}">
                <a16:creationId xmlns:a16="http://schemas.microsoft.com/office/drawing/2014/main" id="{4019D1DB-717F-9E0B-E821-69C1E0DBA536}"/>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6" name="Freeform 6">
            <a:extLst>
              <a:ext uri="{FF2B5EF4-FFF2-40B4-BE49-F238E27FC236}">
                <a16:creationId xmlns:a16="http://schemas.microsoft.com/office/drawing/2014/main" id="{2F9589A6-303C-CE06-F3D5-C9188AE30ADA}"/>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2" name="Titel 1">
            <a:extLst>
              <a:ext uri="{FF2B5EF4-FFF2-40B4-BE49-F238E27FC236}">
                <a16:creationId xmlns:a16="http://schemas.microsoft.com/office/drawing/2014/main" id="{5515BD9E-D6DD-8E8B-65D3-4F8F0C08BA69}"/>
              </a:ext>
            </a:extLst>
          </p:cNvPr>
          <p:cNvSpPr>
            <a:spLocks noGrp="1"/>
          </p:cNvSpPr>
          <p:nvPr>
            <p:ph type="title"/>
          </p:nvPr>
        </p:nvSpPr>
        <p:spPr>
          <a:xfrm>
            <a:off x="838199" y="2766219"/>
            <a:ext cx="10515600" cy="1325563"/>
          </a:xfrm>
        </p:spPr>
        <p:txBody>
          <a:bodyPr/>
          <a:lstStyle/>
          <a:p>
            <a:pPr algn="ctr"/>
            <a:r>
              <a:rPr lang="nl-BE" sz="3600" b="1" dirty="0">
                <a:ea typeface="+mn-ea"/>
                <a:cs typeface="+mn-cs"/>
              </a:rPr>
              <a:t>“Hoe bespreek je dit met collega’s in je praktijk?”</a:t>
            </a:r>
          </a:p>
        </p:txBody>
      </p:sp>
      <p:sp>
        <p:nvSpPr>
          <p:cNvPr id="3" name="Rechthoek: afgeronde hoeken 2">
            <a:extLst>
              <a:ext uri="{FF2B5EF4-FFF2-40B4-BE49-F238E27FC236}">
                <a16:creationId xmlns:a16="http://schemas.microsoft.com/office/drawing/2014/main" id="{84367CCC-CFAF-EA88-CD6B-F5708E951053}"/>
              </a:ext>
            </a:extLst>
          </p:cNvPr>
          <p:cNvSpPr/>
          <p:nvPr/>
        </p:nvSpPr>
        <p:spPr>
          <a:xfrm>
            <a:off x="2267087" y="4078574"/>
            <a:ext cx="7690338" cy="10407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sz="2400" i="1" dirty="0"/>
              <a:t>“Ik heb dit niet besproken in mijn praktijk. Ik heb dit ingevoerd en kreeg nadien geen vragen van mijn collega’s.”</a:t>
            </a:r>
          </a:p>
        </p:txBody>
      </p:sp>
    </p:spTree>
    <p:extLst>
      <p:ext uri="{BB962C8B-B14F-4D97-AF65-F5344CB8AC3E}">
        <p14:creationId xmlns:p14="http://schemas.microsoft.com/office/powerpoint/2010/main" val="36558598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A197C-C771-C3FB-01D3-BB392C5F0568}"/>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882B4BE1-1865-A873-D64B-945B27059281}"/>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4C0CD8F9-9388-226C-EA6B-73EF7D9CE8F8}"/>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2" name="Titel 1">
            <a:extLst>
              <a:ext uri="{FF2B5EF4-FFF2-40B4-BE49-F238E27FC236}">
                <a16:creationId xmlns:a16="http://schemas.microsoft.com/office/drawing/2014/main" id="{6F8E1410-0EBF-9F98-A6AE-A2A24979E343}"/>
              </a:ext>
            </a:extLst>
          </p:cNvPr>
          <p:cNvSpPr>
            <a:spLocks noGrp="1"/>
          </p:cNvSpPr>
          <p:nvPr>
            <p:ph type="title"/>
          </p:nvPr>
        </p:nvSpPr>
        <p:spPr>
          <a:xfrm>
            <a:off x="838199" y="2766219"/>
            <a:ext cx="10515600" cy="1325563"/>
          </a:xfrm>
        </p:spPr>
        <p:txBody>
          <a:bodyPr/>
          <a:lstStyle/>
          <a:p>
            <a:pPr algn="ctr"/>
            <a:r>
              <a:rPr lang="nl-BE" sz="3600" b="1" dirty="0">
                <a:ea typeface="+mn-ea"/>
                <a:cs typeface="+mn-cs"/>
              </a:rPr>
              <a:t>“Wat als niet iedereen in mijn praktijk dit wilt doen?”</a:t>
            </a:r>
          </a:p>
        </p:txBody>
      </p:sp>
    </p:spTree>
    <p:extLst>
      <p:ext uri="{BB962C8B-B14F-4D97-AF65-F5344CB8AC3E}">
        <p14:creationId xmlns:p14="http://schemas.microsoft.com/office/powerpoint/2010/main" val="609232609"/>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125" r="-66850" b="-54499"/>
            </a:stretch>
          </a:blipFill>
        </p:spPr>
        <p:txBody>
          <a:bodyPr/>
          <a:lstStyle/>
          <a:p>
            <a:endParaRPr lang="nl-BE" sz="1200" dirty="0"/>
          </a:p>
        </p:txBody>
      </p:sp>
      <p:grpSp>
        <p:nvGrpSpPr>
          <p:cNvPr id="3" name="Group 3"/>
          <p:cNvGrpSpPr/>
          <p:nvPr/>
        </p:nvGrpSpPr>
        <p:grpSpPr>
          <a:xfrm>
            <a:off x="10352420" y="4877558"/>
            <a:ext cx="1283938" cy="639091"/>
            <a:chOff x="0" y="0"/>
            <a:chExt cx="1273555" cy="633922"/>
          </a:xfrm>
        </p:grpSpPr>
        <p:sp>
          <p:nvSpPr>
            <p:cNvPr id="4" name="Freeform 4"/>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5" name="TextBox 5"/>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3"/>
            <a:stretch>
              <a:fillRect/>
            </a:stretch>
          </a:blipFill>
        </p:spPr>
        <p:txBody>
          <a:bodyPr/>
          <a:lstStyle/>
          <a:p>
            <a:endParaRPr lang="nl-BE" sz="1200"/>
          </a:p>
        </p:txBody>
      </p:sp>
      <p:pic>
        <p:nvPicPr>
          <p:cNvPr id="8" name="Afbeelding 7">
            <a:extLst>
              <a:ext uri="{FF2B5EF4-FFF2-40B4-BE49-F238E27FC236}">
                <a16:creationId xmlns:a16="http://schemas.microsoft.com/office/drawing/2014/main" id="{88B5CA6C-7BE2-C9E0-46FA-9768EB253123}"/>
              </a:ext>
            </a:extLst>
          </p:cNvPr>
          <p:cNvPicPr>
            <a:picLocks noChangeAspect="1"/>
          </p:cNvPicPr>
          <p:nvPr/>
        </p:nvPicPr>
        <p:blipFill>
          <a:blip r:embed="rId4"/>
          <a:stretch>
            <a:fillRect/>
          </a:stretch>
        </p:blipFill>
        <p:spPr>
          <a:xfrm>
            <a:off x="8591350" y="-185874"/>
            <a:ext cx="3614874" cy="3614874"/>
          </a:xfrm>
          <a:prstGeom prst="rect">
            <a:avLst/>
          </a:prstGeom>
        </p:spPr>
      </p:pic>
      <p:sp>
        <p:nvSpPr>
          <p:cNvPr id="9" name="Titel 1">
            <a:extLst>
              <a:ext uri="{FF2B5EF4-FFF2-40B4-BE49-F238E27FC236}">
                <a16:creationId xmlns:a16="http://schemas.microsoft.com/office/drawing/2014/main" id="{4685F006-BBEA-4FD5-E497-6809DAE94157}"/>
              </a:ext>
            </a:extLst>
          </p:cNvPr>
          <p:cNvSpPr txBox="1">
            <a:spLocks/>
          </p:cNvSpPr>
          <p:nvPr/>
        </p:nvSpPr>
        <p:spPr>
          <a:xfrm>
            <a:off x="377395" y="1028136"/>
            <a:ext cx="7010400" cy="88370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4000" b="1" dirty="0">
                <a:latin typeface="Calibri" panose="020F0502020204030204" pitchFamily="34" charset="0"/>
                <a:ea typeface="Calibri" panose="020F0502020204030204" pitchFamily="34" charset="0"/>
                <a:cs typeface="Calibri" panose="020F0502020204030204" pitchFamily="34" charset="0"/>
              </a:rPr>
              <a:t>Wie ben ik?</a:t>
            </a:r>
          </a:p>
        </p:txBody>
      </p:sp>
      <p:sp>
        <p:nvSpPr>
          <p:cNvPr id="11" name="Ovaal 10">
            <a:extLst>
              <a:ext uri="{FF2B5EF4-FFF2-40B4-BE49-F238E27FC236}">
                <a16:creationId xmlns:a16="http://schemas.microsoft.com/office/drawing/2014/main" id="{CA17873A-8E20-DCD2-D966-58E9EB5D8C82}"/>
              </a:ext>
            </a:extLst>
          </p:cNvPr>
          <p:cNvSpPr/>
          <p:nvPr/>
        </p:nvSpPr>
        <p:spPr>
          <a:xfrm>
            <a:off x="4987289" y="4280949"/>
            <a:ext cx="2532302" cy="1473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p>
        </p:txBody>
      </p:sp>
      <p:sp>
        <p:nvSpPr>
          <p:cNvPr id="10" name="Tekstvak 9">
            <a:extLst>
              <a:ext uri="{FF2B5EF4-FFF2-40B4-BE49-F238E27FC236}">
                <a16:creationId xmlns:a16="http://schemas.microsoft.com/office/drawing/2014/main" id="{5A00C749-35E7-4AA6-5084-6F1A328E53B3}"/>
              </a:ext>
            </a:extLst>
          </p:cNvPr>
          <p:cNvSpPr txBox="1"/>
          <p:nvPr/>
        </p:nvSpPr>
        <p:spPr>
          <a:xfrm>
            <a:off x="377395" y="1911844"/>
            <a:ext cx="6435631" cy="1734064"/>
          </a:xfrm>
          <a:prstGeom prst="rect">
            <a:avLst/>
          </a:prstGeom>
          <a:noFill/>
        </p:spPr>
        <p:txBody>
          <a:bodyPr wrap="square" rtlCol="0">
            <a:spAutoFit/>
          </a:bodyPr>
          <a:lstStyle/>
          <a:p>
            <a:pPr marL="228611" indent="-228611">
              <a:buFont typeface="Arial" panose="020B0604020202020204" pitchFamily="34" charset="0"/>
              <a:buChar char="•"/>
            </a:pPr>
            <a:r>
              <a:rPr lang="nl-BE" sz="2667" dirty="0">
                <a:latin typeface="Calibri" panose="020F0502020204030204" pitchFamily="34" charset="0"/>
                <a:ea typeface="Calibri" panose="020F0502020204030204" pitchFamily="34" charset="0"/>
                <a:cs typeface="Calibri" panose="020F0502020204030204" pitchFamily="34" charset="0"/>
              </a:rPr>
              <a:t>Gepassioneerd thuisverpleegkundige op zelfstandige basis</a:t>
            </a:r>
          </a:p>
          <a:p>
            <a:pPr marL="228611" indent="-228611">
              <a:buFont typeface="Arial" panose="020B0604020202020204" pitchFamily="34" charset="0"/>
              <a:buChar char="•"/>
            </a:pPr>
            <a:r>
              <a:rPr lang="nl-BE" sz="2667" dirty="0">
                <a:latin typeface="Calibri" panose="020F0502020204030204" pitchFamily="34" charset="0"/>
                <a:ea typeface="Calibri" panose="020F0502020204030204" pitchFamily="34" charset="0"/>
                <a:cs typeface="Calibri" panose="020F0502020204030204" pitchFamily="34" charset="0"/>
              </a:rPr>
              <a:t>Teamcoördinator Thuisverpleging De Lotus </a:t>
            </a:r>
          </a:p>
          <a:p>
            <a:pPr marL="228611" indent="-228611">
              <a:buFont typeface="Arial" panose="020B0604020202020204" pitchFamily="34" charset="0"/>
              <a:buChar char="•"/>
            </a:pPr>
            <a:r>
              <a:rPr lang="nl-BE" sz="2667" dirty="0">
                <a:latin typeface="Calibri" panose="020F0502020204030204" pitchFamily="34" charset="0"/>
                <a:ea typeface="Calibri" panose="020F0502020204030204" pitchFamily="34" charset="0"/>
                <a:cs typeface="Calibri" panose="020F0502020204030204" pitchFamily="34" charset="0"/>
              </a:rPr>
              <a:t>Bestuurder Kring Kempen</a:t>
            </a:r>
          </a:p>
        </p:txBody>
      </p:sp>
      <p:sp>
        <p:nvSpPr>
          <p:cNvPr id="7" name="Freeform 7"/>
          <p:cNvSpPr/>
          <p:nvPr/>
        </p:nvSpPr>
        <p:spPr>
          <a:xfrm>
            <a:off x="4058142" y="3794445"/>
            <a:ext cx="4075717" cy="2640091"/>
          </a:xfrm>
          <a:custGeom>
            <a:avLst/>
            <a:gdLst/>
            <a:ahLst/>
            <a:cxnLst/>
            <a:rect l="l" t="t" r="r" b="b"/>
            <a:pathLst>
              <a:path w="6113575" h="3960137">
                <a:moveTo>
                  <a:pt x="0" y="0"/>
                </a:moveTo>
                <a:lnTo>
                  <a:pt x="6113575" y="0"/>
                </a:lnTo>
                <a:lnTo>
                  <a:pt x="6113575" y="3960137"/>
                </a:lnTo>
                <a:lnTo>
                  <a:pt x="0" y="3960137"/>
                </a:lnTo>
                <a:lnTo>
                  <a:pt x="0" y="0"/>
                </a:lnTo>
                <a:close/>
              </a:path>
            </a:pathLst>
          </a:custGeom>
          <a:blipFill>
            <a:blip r:embed="rId5"/>
            <a:stretch>
              <a:fillRect/>
            </a:stretch>
          </a:blipFill>
        </p:spPr>
        <p:txBody>
          <a:bodyPr/>
          <a:lstStyle/>
          <a:p>
            <a:endParaRPr lang="nl-BE" sz="1200"/>
          </a:p>
        </p:txBody>
      </p:sp>
    </p:spTree>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274EF-267D-AB19-3ED1-2B593583E5A4}"/>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E5274313-047E-2AE3-65B4-A68118D3422A}"/>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128C21B1-CB77-1782-6CB2-5E10DE30685C}"/>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2" name="Titel 1">
            <a:extLst>
              <a:ext uri="{FF2B5EF4-FFF2-40B4-BE49-F238E27FC236}">
                <a16:creationId xmlns:a16="http://schemas.microsoft.com/office/drawing/2014/main" id="{BDE20C7D-6D39-F0A7-008F-DB11253B9ED2}"/>
              </a:ext>
            </a:extLst>
          </p:cNvPr>
          <p:cNvSpPr>
            <a:spLocks noGrp="1"/>
          </p:cNvSpPr>
          <p:nvPr>
            <p:ph type="title"/>
          </p:nvPr>
        </p:nvSpPr>
        <p:spPr>
          <a:xfrm>
            <a:off x="838199" y="2766219"/>
            <a:ext cx="10515600" cy="1325563"/>
          </a:xfrm>
        </p:spPr>
        <p:txBody>
          <a:bodyPr>
            <a:normAutofit/>
          </a:bodyPr>
          <a:lstStyle/>
          <a:p>
            <a:pPr algn="ctr"/>
            <a:r>
              <a:rPr lang="nl-BE" sz="3600" b="1" dirty="0">
                <a:ea typeface="+mn-ea"/>
                <a:cs typeface="+mn-cs"/>
              </a:rPr>
              <a:t>“Hoe leg ik dit uit aan mijn patiënten?”</a:t>
            </a:r>
          </a:p>
        </p:txBody>
      </p:sp>
    </p:spTree>
    <p:extLst>
      <p:ext uri="{BB962C8B-B14F-4D97-AF65-F5344CB8AC3E}">
        <p14:creationId xmlns:p14="http://schemas.microsoft.com/office/powerpoint/2010/main" val="358456273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4719F-E3C8-20D9-0F12-F1A4CFE0BC9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161A6D1-75CF-17C1-9377-0B5DDE07BB0F}"/>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43125" r="-66850" b="-54499"/>
            </a:stretch>
          </a:blipFill>
        </p:spPr>
        <p:txBody>
          <a:bodyPr/>
          <a:lstStyle/>
          <a:p>
            <a:endParaRPr lang="nl-BE" sz="1200" dirty="0"/>
          </a:p>
        </p:txBody>
      </p:sp>
      <p:sp>
        <p:nvSpPr>
          <p:cNvPr id="3" name="Freeform 6">
            <a:extLst>
              <a:ext uri="{FF2B5EF4-FFF2-40B4-BE49-F238E27FC236}">
                <a16:creationId xmlns:a16="http://schemas.microsoft.com/office/drawing/2014/main" id="{6884BB40-B547-7FAE-5E96-78AD2F27EE1C}"/>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5"/>
            <a:stretch>
              <a:fillRect/>
            </a:stretch>
          </a:blipFill>
        </p:spPr>
        <p:txBody>
          <a:bodyPr/>
          <a:lstStyle/>
          <a:p>
            <a:endParaRPr lang="nl-BE" sz="1200"/>
          </a:p>
        </p:txBody>
      </p:sp>
      <p:pic>
        <p:nvPicPr>
          <p:cNvPr id="6" name="Afbeelding 5">
            <a:extLst>
              <a:ext uri="{FF2B5EF4-FFF2-40B4-BE49-F238E27FC236}">
                <a16:creationId xmlns:a16="http://schemas.microsoft.com/office/drawing/2014/main" id="{9AB331E5-0EEB-A6BB-3199-CF8DD94BE999}"/>
              </a:ext>
            </a:extLst>
          </p:cNvPr>
          <p:cNvPicPr>
            <a:picLocks noChangeAspect="1"/>
          </p:cNvPicPr>
          <p:nvPr/>
        </p:nvPicPr>
        <p:blipFill>
          <a:blip r:embed="rId6"/>
          <a:stretch>
            <a:fillRect/>
          </a:stretch>
        </p:blipFill>
        <p:spPr>
          <a:xfrm>
            <a:off x="0" y="259066"/>
            <a:ext cx="5008728" cy="6598935"/>
          </a:xfrm>
          <a:prstGeom prst="rect">
            <a:avLst/>
          </a:prstGeom>
        </p:spPr>
      </p:pic>
      <p:sp>
        <p:nvSpPr>
          <p:cNvPr id="7" name="Tekstvak 6">
            <a:extLst>
              <a:ext uri="{FF2B5EF4-FFF2-40B4-BE49-F238E27FC236}">
                <a16:creationId xmlns:a16="http://schemas.microsoft.com/office/drawing/2014/main" id="{E0110CA4-4EE8-6A2A-F886-15155BA4F6BB}"/>
              </a:ext>
            </a:extLst>
          </p:cNvPr>
          <p:cNvSpPr txBox="1"/>
          <p:nvPr/>
        </p:nvSpPr>
        <p:spPr>
          <a:xfrm>
            <a:off x="5283200" y="3219978"/>
            <a:ext cx="7038224" cy="707886"/>
          </a:xfrm>
          <a:prstGeom prst="rect">
            <a:avLst/>
          </a:prstGeom>
          <a:noFill/>
        </p:spPr>
        <p:txBody>
          <a:bodyPr wrap="square" rtlCol="0">
            <a:spAutoFit/>
          </a:bodyPr>
          <a:lstStyle/>
          <a:p>
            <a:r>
              <a:rPr lang="nl-BE" sz="2000" b="1" dirty="0"/>
              <a:t>Je vindt de template terug op VBZV.be </a:t>
            </a:r>
            <a:r>
              <a:rPr lang="nl-BE" sz="2000" b="1" dirty="0">
                <a:sym typeface="Wingdings" panose="05000000000000000000" pitchFamily="2" charset="2"/>
              </a:rPr>
              <a:t> </a:t>
            </a:r>
            <a:r>
              <a:rPr lang="nl-BE" sz="2000" b="1" dirty="0"/>
              <a:t>Mijn VBZV </a:t>
            </a:r>
            <a:r>
              <a:rPr lang="nl-BE" sz="2000" b="1" dirty="0">
                <a:sym typeface="Wingdings" panose="05000000000000000000" pitchFamily="2" charset="2"/>
              </a:rPr>
              <a:t> Mijn dossiers  Brief voor het aanrekenen van remgeld</a:t>
            </a:r>
            <a:endParaRPr lang="nl-BE" sz="2000" b="1" dirty="0"/>
          </a:p>
        </p:txBody>
      </p:sp>
    </p:spTree>
    <p:extLst>
      <p:ext uri="{BB962C8B-B14F-4D97-AF65-F5344CB8AC3E}">
        <p14:creationId xmlns:p14="http://schemas.microsoft.com/office/powerpoint/2010/main" val="1193770749"/>
      </p:ext>
    </p:extLst>
  </p:cSld>
  <p:clrMapOvr>
    <a:masterClrMapping/>
  </p:clrMapOvr>
  <p:transition spd="slow">
    <p:cover/>
  </p:transition>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9B2B8-EB09-C835-4DA0-91B22EFABF5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566956E-C526-6DF3-7FE7-E201055AF909}"/>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DE1D3B6A-1628-CC58-5624-2CA62853B1CB}"/>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Titel 1">
            <a:extLst>
              <a:ext uri="{FF2B5EF4-FFF2-40B4-BE49-F238E27FC236}">
                <a16:creationId xmlns:a16="http://schemas.microsoft.com/office/drawing/2014/main" id="{8C0AC891-D8EB-333A-60E4-621AE55BDA7A}"/>
              </a:ext>
            </a:extLst>
          </p:cNvPr>
          <p:cNvSpPr txBox="1">
            <a:spLocks/>
          </p:cNvSpPr>
          <p:nvPr/>
        </p:nvSpPr>
        <p:spPr>
          <a:xfrm>
            <a:off x="838200" y="27662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3600" b="1" dirty="0">
                <a:ea typeface="+mn-ea"/>
                <a:cs typeface="+mn-cs"/>
              </a:rPr>
              <a:t>“Brengt dit veel extra administratieve last mee?”</a:t>
            </a:r>
          </a:p>
        </p:txBody>
      </p:sp>
    </p:spTree>
    <p:extLst>
      <p:ext uri="{BB962C8B-B14F-4D97-AF65-F5344CB8AC3E}">
        <p14:creationId xmlns:p14="http://schemas.microsoft.com/office/powerpoint/2010/main" val="205908800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FF6FD-449E-4E06-F268-C02D0BD4C24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C94ECC7-EE50-347A-F1D3-95995193A9C6}"/>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3B4455AB-9C05-95AE-31F6-13BA16F71830}"/>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Titel 1">
            <a:extLst>
              <a:ext uri="{FF2B5EF4-FFF2-40B4-BE49-F238E27FC236}">
                <a16:creationId xmlns:a16="http://schemas.microsoft.com/office/drawing/2014/main" id="{C274356A-0779-FDCC-DC4C-4925BE957397}"/>
              </a:ext>
            </a:extLst>
          </p:cNvPr>
          <p:cNvSpPr txBox="1">
            <a:spLocks/>
          </p:cNvSpPr>
          <p:nvPr/>
        </p:nvSpPr>
        <p:spPr>
          <a:xfrm>
            <a:off x="838200" y="276621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nl-BE" sz="3600" b="1" dirty="0">
                <a:ea typeface="+mn-ea"/>
                <a:cs typeface="+mn-cs"/>
              </a:rPr>
              <a:t>“Vraagt het niet  teveel werk voor te weinig opbrengst?”</a:t>
            </a:r>
          </a:p>
          <a:p>
            <a:pPr algn="ctr">
              <a:spcAft>
                <a:spcPts val="800"/>
              </a:spcAft>
            </a:pPr>
            <a:r>
              <a:rPr lang="nl-BE" sz="3600" b="1" dirty="0">
                <a:ea typeface="+mn-ea"/>
                <a:cs typeface="+mn-cs"/>
              </a:rPr>
              <a:t> </a:t>
            </a:r>
          </a:p>
        </p:txBody>
      </p:sp>
    </p:spTree>
    <p:extLst>
      <p:ext uri="{BB962C8B-B14F-4D97-AF65-F5344CB8AC3E}">
        <p14:creationId xmlns:p14="http://schemas.microsoft.com/office/powerpoint/2010/main" val="4767285"/>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5BBEA-7476-A477-F844-1AD4911A8FE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6852A8F-08AE-D59D-1860-CA86794D8BAB}"/>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FA33FCE0-2746-F22E-99CF-918CAD0F8F88}"/>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Rechthoek: afgeronde hoeken 2">
            <a:extLst>
              <a:ext uri="{FF2B5EF4-FFF2-40B4-BE49-F238E27FC236}">
                <a16:creationId xmlns:a16="http://schemas.microsoft.com/office/drawing/2014/main" id="{C7E4C636-3766-8050-33D8-D1CED269E513}"/>
              </a:ext>
            </a:extLst>
          </p:cNvPr>
          <p:cNvSpPr/>
          <p:nvPr/>
        </p:nvSpPr>
        <p:spPr>
          <a:xfrm>
            <a:off x="1787512" y="2159001"/>
            <a:ext cx="8474089" cy="25461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sz="2400" i="1" dirty="0"/>
              <a:t>Getuigenis: “</a:t>
            </a:r>
            <a:r>
              <a:rPr lang="nl-BE" sz="2400" i="1" kern="0" dirty="0">
                <a:ea typeface="Times New Roman" panose="02020603050405020304" pitchFamily="18" charset="0"/>
                <a:cs typeface="Times New Roman" panose="02020603050405020304" pitchFamily="18" charset="0"/>
              </a:rPr>
              <a:t>voor mij bracht dit in 2024 in totaal 5.196,88 EUR op. Een dikke “dertiende maand” zeg maar. Gemiddeld ongeveer 431 EUR/maand.</a:t>
            </a:r>
            <a:br>
              <a:rPr lang="nl-BE" sz="2400" i="1" kern="0" dirty="0">
                <a:ea typeface="Times New Roman" panose="02020603050405020304" pitchFamily="18" charset="0"/>
                <a:cs typeface="Times New Roman" panose="02020603050405020304" pitchFamily="18" charset="0"/>
              </a:rPr>
            </a:br>
            <a:r>
              <a:rPr lang="nl-BE" sz="2400" i="1" kern="0" dirty="0">
                <a:ea typeface="Times New Roman" panose="02020603050405020304" pitchFamily="18" charset="0"/>
                <a:cs typeface="Times New Roman" panose="02020603050405020304" pitchFamily="18" charset="0"/>
              </a:rPr>
              <a:t>En ik moet daar bijna niets voor doen.”</a:t>
            </a:r>
            <a:endParaRPr lang="nl-BE" sz="2400" b="1" i="1" dirty="0"/>
          </a:p>
        </p:txBody>
      </p:sp>
    </p:spTree>
    <p:extLst>
      <p:ext uri="{BB962C8B-B14F-4D97-AF65-F5344CB8AC3E}">
        <p14:creationId xmlns:p14="http://schemas.microsoft.com/office/powerpoint/2010/main" val="1506156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54AA4-9598-AEE4-47E2-48C81C65C43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5E4EE44-DEFD-E285-3E64-4CFBBBBA370E}"/>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831A2352-7F45-E50B-D221-A39771528C7A}"/>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Titel 1">
            <a:extLst>
              <a:ext uri="{FF2B5EF4-FFF2-40B4-BE49-F238E27FC236}">
                <a16:creationId xmlns:a16="http://schemas.microsoft.com/office/drawing/2014/main" id="{52BC569B-B430-0B30-C915-175CF382E969}"/>
              </a:ext>
            </a:extLst>
          </p:cNvPr>
          <p:cNvSpPr txBox="1">
            <a:spLocks/>
          </p:cNvSpPr>
          <p:nvPr/>
        </p:nvSpPr>
        <p:spPr>
          <a:xfrm>
            <a:off x="838200" y="2766219"/>
            <a:ext cx="10515600"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nl-BE" sz="3600" b="1" dirty="0">
                <a:ea typeface="+mn-ea"/>
                <a:cs typeface="+mn-cs"/>
              </a:rPr>
              <a:t>“De mutualiteit stelt aan mijn patiënt een andere zorgverlener voor die geen remgeld aanrekent. Hoe reageer ik hierop?”</a:t>
            </a:r>
          </a:p>
          <a:p>
            <a:pPr algn="ctr">
              <a:spcAft>
                <a:spcPts val="800"/>
              </a:spcAft>
            </a:pPr>
            <a:r>
              <a:rPr lang="nl-BE" sz="3600" b="1" dirty="0">
                <a:ea typeface="+mn-ea"/>
                <a:cs typeface="+mn-cs"/>
              </a:rPr>
              <a:t> </a:t>
            </a:r>
          </a:p>
        </p:txBody>
      </p:sp>
    </p:spTree>
    <p:extLst>
      <p:ext uri="{BB962C8B-B14F-4D97-AF65-F5344CB8AC3E}">
        <p14:creationId xmlns:p14="http://schemas.microsoft.com/office/powerpoint/2010/main" val="2152398988"/>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20096-DD70-9D7C-0C2F-33865C4792F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AA12E2E-F81C-1699-E179-0CB9904673F0}"/>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3" name="Freeform 6">
            <a:extLst>
              <a:ext uri="{FF2B5EF4-FFF2-40B4-BE49-F238E27FC236}">
                <a16:creationId xmlns:a16="http://schemas.microsoft.com/office/drawing/2014/main" id="{B2824E26-7A3D-3509-0751-56AAB118911F}"/>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6" name="Rechthoek: afgeronde hoeken 5">
            <a:extLst>
              <a:ext uri="{FF2B5EF4-FFF2-40B4-BE49-F238E27FC236}">
                <a16:creationId xmlns:a16="http://schemas.microsoft.com/office/drawing/2014/main" id="{92100F01-BE68-E78C-2F30-E82999BF1BB8}"/>
              </a:ext>
            </a:extLst>
          </p:cNvPr>
          <p:cNvSpPr/>
          <p:nvPr/>
        </p:nvSpPr>
        <p:spPr>
          <a:xfrm>
            <a:off x="1117600" y="685800"/>
            <a:ext cx="9956800" cy="386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2000" dirty="0"/>
              <a:t>Getuigenis: </a:t>
            </a:r>
            <a:r>
              <a:rPr lang="nl-NL" sz="2000" i="1" dirty="0"/>
              <a:t>“</a:t>
            </a:r>
            <a:r>
              <a:rPr lang="nl-BE" sz="2000" i="1" kern="0" dirty="0">
                <a:ea typeface="Times New Roman" panose="02020603050405020304" pitchFamily="18" charset="0"/>
                <a:cs typeface="Times New Roman" panose="02020603050405020304" pitchFamily="18" charset="0"/>
              </a:rPr>
              <a:t>Een tweetal patiënten hadden mijn brief doorgespeeld naar de mutualiteit. Eén had het gezegd dat hij dit zou bespreken met de mutualiteit of dit wel mocht. Daar vielen ze blijkbaar van hun stoel, “ze zouden het eens onderzoeken”. Na enkele weken bleek dat alles (uiteraard) legitiem was. Daarop stelden ze inderdaad voor om te veranderen van thuisverpleging. En nét daar maken wij het verschil: zelfstandigen doen nét dat tikkeltje meer en de mensen beseffen dat. Ze kiezen nog altijd voor kwaliteit. Die patiënt bleef dus bij mij en betaalt ondertussen netjes zijn facturen.</a:t>
            </a:r>
            <a:endParaRPr lang="nl-BE" sz="2000" i="1" kern="100" dirty="0">
              <a:ea typeface="Times New Roman" panose="02020603050405020304" pitchFamily="18" charset="0"/>
              <a:cs typeface="Times New Roman" panose="02020603050405020304" pitchFamily="18" charset="0"/>
            </a:endParaRPr>
          </a:p>
          <a:p>
            <a:pPr lvl="0" algn="ctr">
              <a:defRPr/>
            </a:pPr>
            <a:r>
              <a:rPr lang="nl-BE" sz="2000" i="1" kern="0" dirty="0">
                <a:ea typeface="Times New Roman" panose="02020603050405020304" pitchFamily="18" charset="0"/>
                <a:cs typeface="Times New Roman" panose="02020603050405020304" pitchFamily="18" charset="0"/>
              </a:rPr>
              <a:t>Bij een andere patiënt had hij zonder mijn medeweten de brief doorgespeeld aan de mutualiteit en die belden mij op om mij te intimideren dat ik dit niet mocht vragen. Ik ben er niet op ingegaan en heb gezegd dat wat ik doe </a:t>
            </a:r>
            <a:r>
              <a:rPr lang="nl-BE" sz="2000" b="1" i="1" kern="0" dirty="0">
                <a:ea typeface="Times New Roman" panose="02020603050405020304" pitchFamily="18" charset="0"/>
                <a:cs typeface="Times New Roman" panose="02020603050405020304" pitchFamily="18" charset="0"/>
              </a:rPr>
              <a:t>wettelijk</a:t>
            </a:r>
            <a:r>
              <a:rPr lang="nl-BE" sz="2000" i="1" kern="0" dirty="0">
                <a:ea typeface="Times New Roman" panose="02020603050405020304" pitchFamily="18" charset="0"/>
                <a:cs typeface="Times New Roman" panose="02020603050405020304" pitchFamily="18" charset="0"/>
              </a:rPr>
              <a:t> is.</a:t>
            </a:r>
            <a:r>
              <a:rPr lang="nl-BE" sz="2000" i="1" kern="100" dirty="0">
                <a:ea typeface="Times New Roman" panose="02020603050405020304" pitchFamily="18" charset="0"/>
                <a:cs typeface="Times New Roman" panose="02020603050405020304" pitchFamily="18" charset="0"/>
              </a:rPr>
              <a:t> </a:t>
            </a:r>
            <a:r>
              <a:rPr lang="nl-BE" sz="2000" i="1" kern="0" dirty="0">
                <a:ea typeface="Times New Roman" panose="02020603050405020304" pitchFamily="18" charset="0"/>
                <a:cs typeface="Times New Roman" panose="02020603050405020304" pitchFamily="18" charset="0"/>
              </a:rPr>
              <a:t>Ik was wat ongerust dat de mutualiteit mij nu ging viseren of moeilijk doen bij bepaalde aanvragen, extra controles ging uitvoeren, maar die bleven uit.</a:t>
            </a:r>
            <a:r>
              <a:rPr lang="nl-BE" sz="2000" i="1" kern="100" dirty="0">
                <a:ea typeface="Times New Roman" panose="02020603050405020304" pitchFamily="18" charset="0"/>
                <a:cs typeface="Times New Roman" panose="02020603050405020304" pitchFamily="18" charset="0"/>
              </a:rPr>
              <a:t>”</a:t>
            </a:r>
            <a:r>
              <a:rPr lang="nl-BE" sz="2000" b="1" dirty="0">
                <a:solidFill>
                  <a:srgbClr val="00B050"/>
                </a:solidFill>
              </a:rPr>
              <a:t> </a:t>
            </a:r>
          </a:p>
        </p:txBody>
      </p:sp>
    </p:spTree>
    <p:extLst>
      <p:ext uri="{BB962C8B-B14F-4D97-AF65-F5344CB8AC3E}">
        <p14:creationId xmlns:p14="http://schemas.microsoft.com/office/powerpoint/2010/main" val="1219356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579E2-E584-7868-9838-44B6225563B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73F167B-023E-B0F1-2C6D-DB7A2E2B4ED1}"/>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653E97FD-A424-4866-588B-73221A746719}"/>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Titel 1">
            <a:extLst>
              <a:ext uri="{FF2B5EF4-FFF2-40B4-BE49-F238E27FC236}">
                <a16:creationId xmlns:a16="http://schemas.microsoft.com/office/drawing/2014/main" id="{F8B5FC6B-9551-2945-7446-98AE355F8839}"/>
              </a:ext>
            </a:extLst>
          </p:cNvPr>
          <p:cNvSpPr txBox="1">
            <a:spLocks/>
          </p:cNvSpPr>
          <p:nvPr/>
        </p:nvSpPr>
        <p:spPr>
          <a:xfrm>
            <a:off x="838200" y="2766219"/>
            <a:ext cx="10515600"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nl-BE" sz="3600" b="1" dirty="0">
                <a:ea typeface="+mn-ea"/>
                <a:cs typeface="+mn-cs"/>
              </a:rPr>
              <a:t>“Kan ik bij de ene patiënt wel remgeld aanrekenen en bij de andere niet?”</a:t>
            </a:r>
          </a:p>
          <a:p>
            <a:pPr algn="ctr">
              <a:spcAft>
                <a:spcPts val="800"/>
              </a:spcAft>
            </a:pPr>
            <a:r>
              <a:rPr lang="nl-BE" sz="3600" b="1" dirty="0">
                <a:ea typeface="+mn-ea"/>
                <a:cs typeface="+mn-cs"/>
              </a:rPr>
              <a:t> </a:t>
            </a:r>
          </a:p>
        </p:txBody>
      </p:sp>
    </p:spTree>
    <p:extLst>
      <p:ext uri="{BB962C8B-B14F-4D97-AF65-F5344CB8AC3E}">
        <p14:creationId xmlns:p14="http://schemas.microsoft.com/office/powerpoint/2010/main" val="2067085709"/>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844AA-217F-59D8-BBDC-8297DE218B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4933B56-160A-FBA6-F80F-F1197BC28514}"/>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CF2D0F86-4184-3ADB-17F1-A4EC9D0A89DE}"/>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Titel 1">
            <a:extLst>
              <a:ext uri="{FF2B5EF4-FFF2-40B4-BE49-F238E27FC236}">
                <a16:creationId xmlns:a16="http://schemas.microsoft.com/office/drawing/2014/main" id="{696CA2C0-80B9-9039-824A-8C8B8288F278}"/>
              </a:ext>
            </a:extLst>
          </p:cNvPr>
          <p:cNvSpPr txBox="1">
            <a:spLocks/>
          </p:cNvSpPr>
          <p:nvPr/>
        </p:nvSpPr>
        <p:spPr>
          <a:xfrm>
            <a:off x="838200" y="27662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nl-BE" sz="3600" b="1" dirty="0">
                <a:ea typeface="+mn-ea"/>
                <a:cs typeface="+mn-cs"/>
              </a:rPr>
              <a:t>“Hoe volg ik de betalingen op?”</a:t>
            </a:r>
          </a:p>
          <a:p>
            <a:pPr algn="ctr">
              <a:spcAft>
                <a:spcPts val="800"/>
              </a:spcAft>
            </a:pPr>
            <a:r>
              <a:rPr lang="nl-BE" sz="3600" b="1" dirty="0">
                <a:ea typeface="+mn-ea"/>
                <a:cs typeface="+mn-cs"/>
              </a:rPr>
              <a:t> </a:t>
            </a:r>
          </a:p>
        </p:txBody>
      </p:sp>
    </p:spTree>
    <p:extLst>
      <p:ext uri="{BB962C8B-B14F-4D97-AF65-F5344CB8AC3E}">
        <p14:creationId xmlns:p14="http://schemas.microsoft.com/office/powerpoint/2010/main" val="1362876995"/>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5A492-1144-D615-43C4-EDF28FC5000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6CB40D8-D032-B5A8-FFF1-8E87659246CF}"/>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8E75B4E0-0F6E-7F00-06CC-0E9CE25FFA53}"/>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Titel 1">
            <a:extLst>
              <a:ext uri="{FF2B5EF4-FFF2-40B4-BE49-F238E27FC236}">
                <a16:creationId xmlns:a16="http://schemas.microsoft.com/office/drawing/2014/main" id="{54D84E1B-E1F4-0772-C829-9B4C2761E595}"/>
              </a:ext>
            </a:extLst>
          </p:cNvPr>
          <p:cNvSpPr txBox="1">
            <a:spLocks/>
          </p:cNvSpPr>
          <p:nvPr/>
        </p:nvSpPr>
        <p:spPr>
          <a:xfrm>
            <a:off x="838200" y="27662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nl-BE" sz="3600" b="1" dirty="0">
                <a:ea typeface="+mn-ea"/>
                <a:cs typeface="+mn-cs"/>
              </a:rPr>
              <a:t>“Wat als mijn patiënt weigert te betalen?”</a:t>
            </a:r>
          </a:p>
          <a:p>
            <a:pPr algn="ctr">
              <a:spcAft>
                <a:spcPts val="800"/>
              </a:spcAft>
            </a:pPr>
            <a:r>
              <a:rPr lang="nl-BE" sz="3600" b="1" dirty="0">
                <a:solidFill>
                  <a:srgbClr val="00B050"/>
                </a:solidFill>
                <a:ea typeface="+mn-ea"/>
                <a:cs typeface="+mn-cs"/>
              </a:rPr>
              <a:t> </a:t>
            </a:r>
          </a:p>
        </p:txBody>
      </p:sp>
    </p:spTree>
    <p:extLst>
      <p:ext uri="{BB962C8B-B14F-4D97-AF65-F5344CB8AC3E}">
        <p14:creationId xmlns:p14="http://schemas.microsoft.com/office/powerpoint/2010/main" val="78766175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0351F-EF22-79D8-9B9B-AFE120F4D13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60BFDBE-DB72-E26A-AB68-DA6F43565D2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125" r="-66850" b="-54499"/>
            </a:stretch>
          </a:blipFill>
        </p:spPr>
        <p:txBody>
          <a:bodyPr/>
          <a:lstStyle/>
          <a:p>
            <a:endParaRPr lang="nl-BE" sz="1200" dirty="0"/>
          </a:p>
        </p:txBody>
      </p:sp>
      <p:grpSp>
        <p:nvGrpSpPr>
          <p:cNvPr id="4" name="Group 3">
            <a:extLst>
              <a:ext uri="{FF2B5EF4-FFF2-40B4-BE49-F238E27FC236}">
                <a16:creationId xmlns:a16="http://schemas.microsoft.com/office/drawing/2014/main" id="{28B83E74-AD4E-23F8-27CA-29844B48653B}"/>
              </a:ext>
            </a:extLst>
          </p:cNvPr>
          <p:cNvGrpSpPr/>
          <p:nvPr/>
        </p:nvGrpSpPr>
        <p:grpSpPr>
          <a:xfrm>
            <a:off x="10352420" y="4877558"/>
            <a:ext cx="1283938" cy="639091"/>
            <a:chOff x="0" y="0"/>
            <a:chExt cx="1273555" cy="633922"/>
          </a:xfrm>
        </p:grpSpPr>
        <p:sp>
          <p:nvSpPr>
            <p:cNvPr id="5" name="Freeform 4">
              <a:extLst>
                <a:ext uri="{FF2B5EF4-FFF2-40B4-BE49-F238E27FC236}">
                  <a16:creationId xmlns:a16="http://schemas.microsoft.com/office/drawing/2014/main" id="{F73095B2-8A45-111F-B5B0-D0ED3082BC86}"/>
                </a:ext>
              </a:extLst>
            </p:cNvPr>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6" name="TextBox 5">
              <a:extLst>
                <a:ext uri="{FF2B5EF4-FFF2-40B4-BE49-F238E27FC236}">
                  <a16:creationId xmlns:a16="http://schemas.microsoft.com/office/drawing/2014/main" id="{419D7113-669C-0563-7247-C3C3E04792E9}"/>
                </a:ext>
              </a:extLst>
            </p:cNvPr>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Freeform 6">
            <a:extLst>
              <a:ext uri="{FF2B5EF4-FFF2-40B4-BE49-F238E27FC236}">
                <a16:creationId xmlns:a16="http://schemas.microsoft.com/office/drawing/2014/main" id="{87B3FD42-B60B-F22E-A9BB-D2B5E969942E}"/>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3"/>
            <a:stretch>
              <a:fillRect/>
            </a:stretch>
          </a:blipFill>
        </p:spPr>
        <p:txBody>
          <a:bodyPr/>
          <a:lstStyle/>
          <a:p>
            <a:endParaRPr lang="nl-BE" sz="1200"/>
          </a:p>
        </p:txBody>
      </p:sp>
      <p:sp>
        <p:nvSpPr>
          <p:cNvPr id="7" name="Titel 1">
            <a:extLst>
              <a:ext uri="{FF2B5EF4-FFF2-40B4-BE49-F238E27FC236}">
                <a16:creationId xmlns:a16="http://schemas.microsoft.com/office/drawing/2014/main" id="{C2B665A7-01A4-0337-5DD5-86B102D81C08}"/>
              </a:ext>
            </a:extLst>
          </p:cNvPr>
          <p:cNvSpPr txBox="1">
            <a:spLocks/>
          </p:cNvSpPr>
          <p:nvPr/>
        </p:nvSpPr>
        <p:spPr>
          <a:xfrm>
            <a:off x="377395" y="1028136"/>
            <a:ext cx="7010400" cy="88370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4000" b="1" dirty="0">
                <a:latin typeface="Calibri" panose="020F0502020204030204" pitchFamily="34" charset="0"/>
                <a:ea typeface="Calibri" panose="020F0502020204030204" pitchFamily="34" charset="0"/>
                <a:cs typeface="Calibri" panose="020F0502020204030204" pitchFamily="34" charset="0"/>
              </a:rPr>
              <a:t>Inhoudstafel:</a:t>
            </a:r>
          </a:p>
        </p:txBody>
      </p:sp>
      <p:sp>
        <p:nvSpPr>
          <p:cNvPr id="8" name="Tekstvak 7">
            <a:extLst>
              <a:ext uri="{FF2B5EF4-FFF2-40B4-BE49-F238E27FC236}">
                <a16:creationId xmlns:a16="http://schemas.microsoft.com/office/drawing/2014/main" id="{69568F2F-E553-B231-B362-12D19BB65BAA}"/>
              </a:ext>
            </a:extLst>
          </p:cNvPr>
          <p:cNvSpPr txBox="1"/>
          <p:nvPr/>
        </p:nvSpPr>
        <p:spPr>
          <a:xfrm>
            <a:off x="377394" y="1911844"/>
            <a:ext cx="11138594" cy="4196662"/>
          </a:xfrm>
          <a:prstGeom prst="rect">
            <a:avLst/>
          </a:prstGeom>
          <a:noFill/>
        </p:spPr>
        <p:txBody>
          <a:bodyPr wrap="square" rtlCol="0">
            <a:spAutoFit/>
          </a:bodyPr>
          <a:lstStyle/>
          <a:p>
            <a:pPr marL="228611" indent="-228611">
              <a:buFont typeface="Arial" panose="020B0604020202020204" pitchFamily="34" charset="0"/>
              <a:buChar char="•"/>
            </a:pPr>
            <a:r>
              <a:rPr lang="nl-BE" sz="2667" dirty="0">
                <a:latin typeface="Calibri" panose="020F0502020204030204" pitchFamily="34" charset="0"/>
                <a:ea typeface="Calibri" panose="020F0502020204030204" pitchFamily="34" charset="0"/>
                <a:cs typeface="Calibri" panose="020F0502020204030204" pitchFamily="34" charset="0"/>
              </a:rPr>
              <a:t>Update dossier remgeld</a:t>
            </a:r>
          </a:p>
          <a:p>
            <a:pPr marL="228611" indent="-228611">
              <a:buFont typeface="Arial" panose="020B0604020202020204" pitchFamily="34" charset="0"/>
              <a:buChar char="•"/>
            </a:pPr>
            <a:r>
              <a:rPr lang="nl-BE" sz="2667" dirty="0">
                <a:latin typeface="Calibri" panose="020F0502020204030204" pitchFamily="34" charset="0"/>
                <a:ea typeface="Calibri" panose="020F0502020204030204" pitchFamily="34" charset="0"/>
                <a:cs typeface="Calibri" panose="020F0502020204030204" pitchFamily="34" charset="0"/>
              </a:rPr>
              <a:t>Sociale vangnetten</a:t>
            </a:r>
          </a:p>
          <a:p>
            <a:pPr marL="685811" lvl="1" indent="-228611">
              <a:buFont typeface="Arial" panose="020B0604020202020204" pitchFamily="34" charset="0"/>
              <a:buChar char="•"/>
            </a:pPr>
            <a:r>
              <a:rPr lang="nl-BE" sz="2667" dirty="0">
                <a:latin typeface="Calibri" panose="020F0502020204030204" pitchFamily="34" charset="0"/>
                <a:ea typeface="Calibri" panose="020F0502020204030204" pitchFamily="34" charset="0"/>
                <a:cs typeface="Calibri" panose="020F0502020204030204" pitchFamily="34" charset="0"/>
              </a:rPr>
              <a:t>Verhoogde tegemoetkoming (actieve deelname vereist)</a:t>
            </a:r>
          </a:p>
          <a:p>
            <a:pPr marL="685811" lvl="1" indent="-228611">
              <a:buFont typeface="Arial" panose="020B0604020202020204" pitchFamily="34" charset="0"/>
              <a:buChar char="•"/>
            </a:pPr>
            <a:r>
              <a:rPr lang="nl-BE" sz="2667" dirty="0">
                <a:latin typeface="Calibri" panose="020F0502020204030204" pitchFamily="34" charset="0"/>
                <a:ea typeface="Calibri" panose="020F0502020204030204" pitchFamily="34" charset="0"/>
                <a:cs typeface="Calibri" panose="020F0502020204030204" pitchFamily="34" charset="0"/>
              </a:rPr>
              <a:t>Maximumfactuur (MAF) (actieve deelname vereist)</a:t>
            </a:r>
          </a:p>
          <a:p>
            <a:pPr marL="228611" indent="-228611">
              <a:buFont typeface="Arial" panose="020B0604020202020204" pitchFamily="34" charset="0"/>
              <a:buChar char="•"/>
            </a:pPr>
            <a:r>
              <a:rPr lang="nl-BE" sz="2667" dirty="0">
                <a:latin typeface="Calibri" panose="020F0502020204030204" pitchFamily="34" charset="0"/>
                <a:ea typeface="Calibri" panose="020F0502020204030204" pitchFamily="34" charset="0"/>
                <a:cs typeface="Calibri" panose="020F0502020204030204" pitchFamily="34" charset="0"/>
              </a:rPr>
              <a:t>Implementatie in de praktijk: FAQ</a:t>
            </a:r>
          </a:p>
          <a:p>
            <a:pPr marL="228611" indent="-228611">
              <a:buFont typeface="Arial" panose="020B0604020202020204" pitchFamily="34" charset="0"/>
              <a:buChar char="•"/>
            </a:pPr>
            <a:r>
              <a:rPr lang="nl-BE" sz="2667" dirty="0">
                <a:latin typeface="Calibri" panose="020F0502020204030204" pitchFamily="34" charset="0"/>
                <a:ea typeface="Calibri" panose="020F0502020204030204" pitchFamily="34" charset="0"/>
                <a:cs typeface="Calibri" panose="020F0502020204030204" pitchFamily="34" charset="0"/>
              </a:rPr>
              <a:t>Vragenronde</a:t>
            </a:r>
          </a:p>
          <a:p>
            <a:pPr marL="228611" indent="-228611">
              <a:buFont typeface="Arial" panose="020B0604020202020204" pitchFamily="34" charset="0"/>
              <a:buChar char="•"/>
            </a:pPr>
            <a:endParaRPr lang="nl-BE" sz="2667" dirty="0">
              <a:latin typeface="Calibri" panose="020F0502020204030204" pitchFamily="34" charset="0"/>
              <a:ea typeface="Calibri" panose="020F0502020204030204" pitchFamily="34" charset="0"/>
              <a:cs typeface="Calibri" panose="020F0502020204030204" pitchFamily="34" charset="0"/>
            </a:endParaRPr>
          </a:p>
          <a:p>
            <a:pPr marL="228611" indent="-228611">
              <a:buFont typeface="Arial" panose="020B0604020202020204" pitchFamily="34" charset="0"/>
              <a:buChar char="•"/>
            </a:pPr>
            <a:endParaRPr lang="nl-BE" sz="2667" dirty="0">
              <a:latin typeface="Calibri" panose="020F0502020204030204" pitchFamily="34" charset="0"/>
              <a:ea typeface="Calibri" panose="020F0502020204030204" pitchFamily="34" charset="0"/>
              <a:cs typeface="Calibri" panose="020F0502020204030204" pitchFamily="34" charset="0"/>
            </a:endParaRPr>
          </a:p>
          <a:p>
            <a:pPr marL="533427" lvl="1" indent="-228611">
              <a:buFont typeface="Arial" panose="020B0604020202020204" pitchFamily="34" charset="0"/>
              <a:buChar char="•"/>
            </a:pPr>
            <a:endParaRPr lang="nl-BE" sz="2667" dirty="0">
              <a:latin typeface="Calibri" panose="020F0502020204030204" pitchFamily="34" charset="0"/>
              <a:ea typeface="Calibri" panose="020F0502020204030204" pitchFamily="34" charset="0"/>
              <a:cs typeface="Calibri" panose="020F0502020204030204" pitchFamily="34" charset="0"/>
            </a:endParaRPr>
          </a:p>
          <a:p>
            <a:pPr lvl="1"/>
            <a:endParaRPr lang="nl-BE" sz="2667"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168501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BBAFB-DC87-601E-1972-E5C38F8FEC0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BB53799-1BDF-13A7-571E-6D66DF8404D8}"/>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8C36E9D7-8FCF-E3F1-B89A-A1361F8AEFBA}"/>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Titel 1">
            <a:extLst>
              <a:ext uri="{FF2B5EF4-FFF2-40B4-BE49-F238E27FC236}">
                <a16:creationId xmlns:a16="http://schemas.microsoft.com/office/drawing/2014/main" id="{A58A9105-F25F-AC8E-9CA9-54BB1F0836EE}"/>
              </a:ext>
            </a:extLst>
          </p:cNvPr>
          <p:cNvSpPr txBox="1">
            <a:spLocks/>
          </p:cNvSpPr>
          <p:nvPr/>
        </p:nvSpPr>
        <p:spPr>
          <a:xfrm>
            <a:off x="838199" y="6223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nl-BE" sz="3600" b="1" dirty="0">
                <a:ea typeface="+mn-ea"/>
                <a:cs typeface="+mn-cs"/>
              </a:rPr>
              <a:t>Template betalingsherinnering</a:t>
            </a:r>
          </a:p>
          <a:p>
            <a:pPr algn="ctr">
              <a:spcAft>
                <a:spcPts val="800"/>
              </a:spcAft>
            </a:pPr>
            <a:r>
              <a:rPr lang="nl-BE" sz="3600" b="1" dirty="0">
                <a:solidFill>
                  <a:srgbClr val="00B050"/>
                </a:solidFill>
                <a:ea typeface="+mn-ea"/>
                <a:cs typeface="+mn-cs"/>
              </a:rPr>
              <a:t> </a:t>
            </a:r>
          </a:p>
        </p:txBody>
      </p:sp>
      <p:pic>
        <p:nvPicPr>
          <p:cNvPr id="6" name="Afbeelding 5">
            <a:extLst>
              <a:ext uri="{FF2B5EF4-FFF2-40B4-BE49-F238E27FC236}">
                <a16:creationId xmlns:a16="http://schemas.microsoft.com/office/drawing/2014/main" id="{26D7CD8D-D27A-9001-FB0D-CD2C78F9ED65}"/>
              </a:ext>
            </a:extLst>
          </p:cNvPr>
          <p:cNvPicPr>
            <a:picLocks noChangeAspect="1"/>
          </p:cNvPicPr>
          <p:nvPr/>
        </p:nvPicPr>
        <p:blipFill>
          <a:blip r:embed="rId5"/>
          <a:stretch>
            <a:fillRect/>
          </a:stretch>
        </p:blipFill>
        <p:spPr>
          <a:xfrm>
            <a:off x="-16258" y="1285097"/>
            <a:ext cx="4934639" cy="5572903"/>
          </a:xfrm>
          <a:prstGeom prst="rect">
            <a:avLst/>
          </a:prstGeom>
        </p:spPr>
      </p:pic>
      <p:sp>
        <p:nvSpPr>
          <p:cNvPr id="4" name="Tekstvak 3">
            <a:extLst>
              <a:ext uri="{FF2B5EF4-FFF2-40B4-BE49-F238E27FC236}">
                <a16:creationId xmlns:a16="http://schemas.microsoft.com/office/drawing/2014/main" id="{772B4DCE-7172-DFA8-D322-E55F34F46D7A}"/>
              </a:ext>
            </a:extLst>
          </p:cNvPr>
          <p:cNvSpPr txBox="1"/>
          <p:nvPr/>
        </p:nvSpPr>
        <p:spPr>
          <a:xfrm>
            <a:off x="5685692" y="2133600"/>
            <a:ext cx="5474677" cy="923330"/>
          </a:xfrm>
          <a:prstGeom prst="rect">
            <a:avLst/>
          </a:prstGeom>
          <a:noFill/>
        </p:spPr>
        <p:txBody>
          <a:bodyPr wrap="square" rtlCol="0">
            <a:spAutoFit/>
          </a:bodyPr>
          <a:lstStyle/>
          <a:p>
            <a:r>
              <a:rPr lang="nl-BE" sz="1800" b="1" dirty="0"/>
              <a:t>Je vindt de template terug op VBZV.be </a:t>
            </a:r>
            <a:r>
              <a:rPr lang="nl-BE" sz="1800" b="1" dirty="0">
                <a:sym typeface="Wingdings" panose="05000000000000000000" pitchFamily="2" charset="2"/>
              </a:rPr>
              <a:t> </a:t>
            </a:r>
            <a:r>
              <a:rPr lang="nl-BE" sz="1800" b="1" dirty="0"/>
              <a:t>Mijn VBZV </a:t>
            </a:r>
            <a:r>
              <a:rPr lang="nl-BE" sz="1800" b="1" dirty="0">
                <a:sym typeface="Wingdings" panose="05000000000000000000" pitchFamily="2" charset="2"/>
              </a:rPr>
              <a:t> Mijn dossiers  Template betalingsherinnering </a:t>
            </a:r>
            <a:endParaRPr lang="nl-BE" sz="1800" b="1" dirty="0"/>
          </a:p>
          <a:p>
            <a:endParaRPr lang="nl-BE" dirty="0"/>
          </a:p>
        </p:txBody>
      </p:sp>
    </p:spTree>
    <p:extLst>
      <p:ext uri="{BB962C8B-B14F-4D97-AF65-F5344CB8AC3E}">
        <p14:creationId xmlns:p14="http://schemas.microsoft.com/office/powerpoint/2010/main" val="358227604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14032-275D-DA49-7791-A5EC134DB2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0A4555F-D5CD-4AB6-AA30-559B9D2DF47C}"/>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BDB70EB8-1817-1BF7-4AB1-94B287398FA8}"/>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Titel 1">
            <a:extLst>
              <a:ext uri="{FF2B5EF4-FFF2-40B4-BE49-F238E27FC236}">
                <a16:creationId xmlns:a16="http://schemas.microsoft.com/office/drawing/2014/main" id="{30405F98-0FA3-EC81-D85A-00093EE146CC}"/>
              </a:ext>
            </a:extLst>
          </p:cNvPr>
          <p:cNvSpPr txBox="1">
            <a:spLocks/>
          </p:cNvSpPr>
          <p:nvPr/>
        </p:nvSpPr>
        <p:spPr>
          <a:xfrm>
            <a:off x="838200" y="2766219"/>
            <a:ext cx="10515600"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nl-BE" sz="3600" b="1" dirty="0">
                <a:ea typeface="+mn-ea"/>
                <a:cs typeface="+mn-cs"/>
              </a:rPr>
              <a:t>“Mijn patiënten denken dat zorg gratis is. Hoe reageer ik hierop?”</a:t>
            </a:r>
          </a:p>
          <a:p>
            <a:pPr algn="ctr">
              <a:spcAft>
                <a:spcPts val="800"/>
              </a:spcAft>
            </a:pPr>
            <a:r>
              <a:rPr lang="nl-BE" sz="3600" b="1" dirty="0">
                <a:solidFill>
                  <a:srgbClr val="00B050"/>
                </a:solidFill>
                <a:ea typeface="+mn-ea"/>
                <a:cs typeface="+mn-cs"/>
              </a:rPr>
              <a:t> </a:t>
            </a:r>
          </a:p>
        </p:txBody>
      </p:sp>
    </p:spTree>
    <p:extLst>
      <p:ext uri="{BB962C8B-B14F-4D97-AF65-F5344CB8AC3E}">
        <p14:creationId xmlns:p14="http://schemas.microsoft.com/office/powerpoint/2010/main" val="2738931710"/>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0193A-D64A-5962-F063-42320BCFCE2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69E4B33-5B98-C36D-8756-FF9929D8E557}"/>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AF84C3FB-DA56-1801-BD4F-7DC8CC63D7F1}"/>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Titel 1">
            <a:extLst>
              <a:ext uri="{FF2B5EF4-FFF2-40B4-BE49-F238E27FC236}">
                <a16:creationId xmlns:a16="http://schemas.microsoft.com/office/drawing/2014/main" id="{31DD0AD8-382D-1337-1776-E490B2C06420}"/>
              </a:ext>
            </a:extLst>
          </p:cNvPr>
          <p:cNvSpPr txBox="1">
            <a:spLocks/>
          </p:cNvSpPr>
          <p:nvPr/>
        </p:nvSpPr>
        <p:spPr>
          <a:xfrm>
            <a:off x="838200" y="27662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nl-BE" sz="3600" b="1" dirty="0">
                <a:ea typeface="+mn-ea"/>
                <a:cs typeface="+mn-cs"/>
              </a:rPr>
              <a:t>“Moet ik de remgeldfactuur aanpassen wanneer mijn patiënt wordt </a:t>
            </a:r>
            <a:r>
              <a:rPr lang="nl-BE" sz="3600" b="1" dirty="0" err="1">
                <a:ea typeface="+mn-ea"/>
                <a:cs typeface="+mn-cs"/>
              </a:rPr>
              <a:t>afgescoord</a:t>
            </a:r>
            <a:r>
              <a:rPr lang="nl-BE" sz="3600" b="1" dirty="0">
                <a:ea typeface="+mn-ea"/>
                <a:cs typeface="+mn-cs"/>
              </a:rPr>
              <a:t>?”</a:t>
            </a:r>
            <a:endParaRPr lang="nl-BE" sz="3600" b="1" dirty="0">
              <a:solidFill>
                <a:srgbClr val="00B050"/>
              </a:solidFill>
              <a:ea typeface="+mn-ea"/>
              <a:cs typeface="+mn-cs"/>
            </a:endParaRPr>
          </a:p>
        </p:txBody>
      </p:sp>
    </p:spTree>
    <p:extLst>
      <p:ext uri="{BB962C8B-B14F-4D97-AF65-F5344CB8AC3E}">
        <p14:creationId xmlns:p14="http://schemas.microsoft.com/office/powerpoint/2010/main" val="3275979359"/>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F777C-B461-B0A0-8E1C-7C8872A22AE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B1A7648-03F5-8A55-10ED-C87F8350FB0A}"/>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22D5339D-5855-ACAB-737C-D53BC2DE4B2A}"/>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Titel 1">
            <a:extLst>
              <a:ext uri="{FF2B5EF4-FFF2-40B4-BE49-F238E27FC236}">
                <a16:creationId xmlns:a16="http://schemas.microsoft.com/office/drawing/2014/main" id="{9C8BEFAC-B617-F23D-6842-83F544099FE8}"/>
              </a:ext>
            </a:extLst>
          </p:cNvPr>
          <p:cNvSpPr txBox="1">
            <a:spLocks/>
          </p:cNvSpPr>
          <p:nvPr/>
        </p:nvSpPr>
        <p:spPr>
          <a:xfrm>
            <a:off x="838200" y="2766219"/>
            <a:ext cx="10515600"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nl-BE" sz="3600" b="1" dirty="0">
                <a:ea typeface="+mn-ea"/>
                <a:cs typeface="+mn-cs"/>
              </a:rPr>
              <a:t>“Wordt de zorg voor mijn patiënt niet te duur als ik remgeld aanreken?”</a:t>
            </a:r>
          </a:p>
          <a:p>
            <a:pPr algn="ctr">
              <a:spcAft>
                <a:spcPts val="800"/>
              </a:spcAft>
            </a:pPr>
            <a:r>
              <a:rPr lang="nl-BE" sz="3600" b="1" dirty="0">
                <a:solidFill>
                  <a:srgbClr val="00B050"/>
                </a:solidFill>
                <a:ea typeface="+mn-ea"/>
                <a:cs typeface="+mn-cs"/>
              </a:rPr>
              <a:t> </a:t>
            </a:r>
          </a:p>
        </p:txBody>
      </p:sp>
    </p:spTree>
    <p:extLst>
      <p:ext uri="{BB962C8B-B14F-4D97-AF65-F5344CB8AC3E}">
        <p14:creationId xmlns:p14="http://schemas.microsoft.com/office/powerpoint/2010/main" val="3375925407"/>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4889A-D68C-269D-98A7-9F95B1A0553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B60715D-E5C0-4463-6ED7-3012E735CAEA}"/>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478A5DBC-E6F0-0CFC-B140-2D9CE2B24CB3}"/>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Titel 1">
            <a:extLst>
              <a:ext uri="{FF2B5EF4-FFF2-40B4-BE49-F238E27FC236}">
                <a16:creationId xmlns:a16="http://schemas.microsoft.com/office/drawing/2014/main" id="{4A003AA5-EC88-F4F6-8E58-901E1CD0984F}"/>
              </a:ext>
            </a:extLst>
          </p:cNvPr>
          <p:cNvSpPr txBox="1">
            <a:spLocks/>
          </p:cNvSpPr>
          <p:nvPr/>
        </p:nvSpPr>
        <p:spPr>
          <a:xfrm>
            <a:off x="838200" y="27662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nl-BE" sz="3600" b="1" dirty="0">
                <a:ea typeface="+mn-ea"/>
                <a:cs typeface="+mn-cs"/>
              </a:rPr>
              <a:t>“Remgeld aanrekenen moet verplicht worden.”</a:t>
            </a:r>
          </a:p>
          <a:p>
            <a:pPr algn="ctr">
              <a:spcAft>
                <a:spcPts val="800"/>
              </a:spcAft>
            </a:pPr>
            <a:r>
              <a:rPr lang="nl-BE" sz="3600" b="1" dirty="0">
                <a:solidFill>
                  <a:srgbClr val="00B050"/>
                </a:solidFill>
                <a:ea typeface="+mn-ea"/>
                <a:cs typeface="+mn-cs"/>
              </a:rPr>
              <a:t> </a:t>
            </a:r>
          </a:p>
        </p:txBody>
      </p:sp>
    </p:spTree>
    <p:extLst>
      <p:ext uri="{BB962C8B-B14F-4D97-AF65-F5344CB8AC3E}">
        <p14:creationId xmlns:p14="http://schemas.microsoft.com/office/powerpoint/2010/main" val="3938073210"/>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7C822-BB0A-3E88-3C25-E068E1906CB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A485CE3-3A3F-604A-B558-63CD56B3C2C0}"/>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2E8A77E0-0E57-C4F5-9F07-F2D3CA16D32E}"/>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Titel 1">
            <a:extLst>
              <a:ext uri="{FF2B5EF4-FFF2-40B4-BE49-F238E27FC236}">
                <a16:creationId xmlns:a16="http://schemas.microsoft.com/office/drawing/2014/main" id="{0C04CCCF-BB98-9672-481A-05458674BC36}"/>
              </a:ext>
            </a:extLst>
          </p:cNvPr>
          <p:cNvSpPr txBox="1">
            <a:spLocks/>
          </p:cNvSpPr>
          <p:nvPr/>
        </p:nvSpPr>
        <p:spPr>
          <a:xfrm>
            <a:off x="838200" y="2766219"/>
            <a:ext cx="10515600"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nl-BE" sz="3600" b="1" dirty="0">
                <a:ea typeface="+mn-ea"/>
                <a:cs typeface="+mn-cs"/>
              </a:rPr>
              <a:t>“Wie is verantwoordelijk voor het betalen van het remgeld bij patiënten die aangesloten zijn bij een medisch huis?”</a:t>
            </a:r>
          </a:p>
          <a:p>
            <a:pPr algn="ctr">
              <a:spcAft>
                <a:spcPts val="800"/>
              </a:spcAft>
            </a:pPr>
            <a:r>
              <a:rPr lang="nl-BE" sz="3600" b="1" dirty="0">
                <a:solidFill>
                  <a:srgbClr val="00B050"/>
                </a:solidFill>
                <a:ea typeface="+mn-ea"/>
                <a:cs typeface="+mn-cs"/>
              </a:rPr>
              <a:t> </a:t>
            </a:r>
          </a:p>
        </p:txBody>
      </p:sp>
    </p:spTree>
    <p:extLst>
      <p:ext uri="{BB962C8B-B14F-4D97-AF65-F5344CB8AC3E}">
        <p14:creationId xmlns:p14="http://schemas.microsoft.com/office/powerpoint/2010/main" val="3844986366"/>
      </p:ext>
    </p:extLst>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3DD96-6818-042B-741C-A81CE7C5999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7760087-4EF2-CDAE-A3DB-DA7DC5A0E0CA}"/>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F814AA4F-DD0F-B38B-86D0-ABCFBDADD8F3}"/>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Titel 1">
            <a:extLst>
              <a:ext uri="{FF2B5EF4-FFF2-40B4-BE49-F238E27FC236}">
                <a16:creationId xmlns:a16="http://schemas.microsoft.com/office/drawing/2014/main" id="{C75FB32C-388A-311A-EC3A-D640AD07F315}"/>
              </a:ext>
            </a:extLst>
          </p:cNvPr>
          <p:cNvSpPr txBox="1">
            <a:spLocks/>
          </p:cNvSpPr>
          <p:nvPr/>
        </p:nvSpPr>
        <p:spPr>
          <a:xfrm>
            <a:off x="838200" y="2766219"/>
            <a:ext cx="10515600"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nl-BE" sz="3600" b="1" dirty="0">
                <a:ea typeface="+mn-ea"/>
                <a:cs typeface="+mn-cs"/>
              </a:rPr>
              <a:t>“Wat als mijn patiënt onder een bewindvoerder valt? Wat bij een zorgvolmacht?”</a:t>
            </a:r>
          </a:p>
          <a:p>
            <a:pPr algn="ctr">
              <a:spcAft>
                <a:spcPts val="800"/>
              </a:spcAft>
            </a:pPr>
            <a:r>
              <a:rPr lang="nl-BE" sz="3600" b="1" dirty="0">
                <a:solidFill>
                  <a:srgbClr val="00B050"/>
                </a:solidFill>
                <a:ea typeface="+mn-ea"/>
                <a:cs typeface="+mn-cs"/>
              </a:rPr>
              <a:t> </a:t>
            </a:r>
          </a:p>
        </p:txBody>
      </p:sp>
    </p:spTree>
    <p:extLst>
      <p:ext uri="{BB962C8B-B14F-4D97-AF65-F5344CB8AC3E}">
        <p14:creationId xmlns:p14="http://schemas.microsoft.com/office/powerpoint/2010/main" val="1137417590"/>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5C76D-E174-9B37-74C7-57E8347B38A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365F38F-AA42-C9BF-AC0E-3B3ED5EA56F6}"/>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B723B1D6-F57A-B3D8-6435-7019C0ADE66B}"/>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Titel 1">
            <a:extLst>
              <a:ext uri="{FF2B5EF4-FFF2-40B4-BE49-F238E27FC236}">
                <a16:creationId xmlns:a16="http://schemas.microsoft.com/office/drawing/2014/main" id="{60242EDA-2AD1-BA8B-0E05-3B0EC51F9B86}"/>
              </a:ext>
            </a:extLst>
          </p:cNvPr>
          <p:cNvSpPr txBox="1">
            <a:spLocks/>
          </p:cNvSpPr>
          <p:nvPr/>
        </p:nvSpPr>
        <p:spPr>
          <a:xfrm>
            <a:off x="838200" y="2766219"/>
            <a:ext cx="10515600"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nl-BE" sz="3600" b="1" dirty="0">
                <a:ea typeface="+mn-ea"/>
                <a:cs typeface="+mn-cs"/>
              </a:rPr>
              <a:t>“Ik ben bang dat als ik remgeld aanreken, mijn patiënten zullen overlopen naar de concurrentie.”</a:t>
            </a:r>
          </a:p>
          <a:p>
            <a:pPr algn="ctr">
              <a:spcAft>
                <a:spcPts val="800"/>
              </a:spcAft>
            </a:pPr>
            <a:r>
              <a:rPr lang="nl-BE" sz="3600" b="1" dirty="0">
                <a:solidFill>
                  <a:srgbClr val="00B050"/>
                </a:solidFill>
                <a:ea typeface="+mn-ea"/>
                <a:cs typeface="+mn-cs"/>
              </a:rPr>
              <a:t> </a:t>
            </a:r>
          </a:p>
        </p:txBody>
      </p:sp>
    </p:spTree>
    <p:extLst>
      <p:ext uri="{BB962C8B-B14F-4D97-AF65-F5344CB8AC3E}">
        <p14:creationId xmlns:p14="http://schemas.microsoft.com/office/powerpoint/2010/main" val="418261884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31608-DB38-2E7F-EB93-C646251CDA0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2F6999F-E00D-560D-6B9D-0748D5DADBE3}"/>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9B5CC288-2869-D41A-96AC-74CCDFC9CDCE}"/>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Rechthoek: afgeronde hoeken 2">
            <a:extLst>
              <a:ext uri="{FF2B5EF4-FFF2-40B4-BE49-F238E27FC236}">
                <a16:creationId xmlns:a16="http://schemas.microsoft.com/office/drawing/2014/main" id="{7C22D500-CE3D-E3F6-D96A-496B220585CE}"/>
              </a:ext>
            </a:extLst>
          </p:cNvPr>
          <p:cNvSpPr/>
          <p:nvPr/>
        </p:nvSpPr>
        <p:spPr>
          <a:xfrm>
            <a:off x="406400" y="1803401"/>
            <a:ext cx="8616978" cy="44692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sz="2400" i="1" dirty="0"/>
              <a:t>Je hoeft geen angst te hebben om zorgen te verliezen of geen zorgaanvragen meer te krijgen. Ik kreeg op 1 week tijd 2 zorgaanvragen van zorgvragers die van een andere thuisverplegingsgroep/-dienst verzorging kregen (die geen remgeld aanrekenen). Toch maakte zij heel bewust de keuze om over te stappen naar mijn praktijk wetende dat er maandelijks een rekening zou volgen van een kleine 200 EUR ongeveer. Het betrof een zorgvrager van met een forfaitscore en zonder verhoogde tegemoetkoming. Het was de mond-aan-mondreclame over de werking  van onze groep waardoor ze de overstap maakte.</a:t>
            </a:r>
          </a:p>
        </p:txBody>
      </p:sp>
    </p:spTree>
    <p:extLst>
      <p:ext uri="{BB962C8B-B14F-4D97-AF65-F5344CB8AC3E}">
        <p14:creationId xmlns:p14="http://schemas.microsoft.com/office/powerpoint/2010/main" val="14333586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61EBD-36EF-6038-9E92-69718EFDD0D4}"/>
            </a:ext>
          </a:extLst>
        </p:cNvPr>
        <p:cNvGrpSpPr/>
        <p:nvPr/>
      </p:nvGrpSpPr>
      <p:grpSpPr>
        <a:xfrm>
          <a:off x="0" y="0"/>
          <a:ext cx="0" cy="0"/>
          <a:chOff x="0" y="0"/>
          <a:chExt cx="0" cy="0"/>
        </a:xfrm>
      </p:grpSpPr>
      <p:sp>
        <p:nvSpPr>
          <p:cNvPr id="7" name="Freeform 2">
            <a:extLst>
              <a:ext uri="{FF2B5EF4-FFF2-40B4-BE49-F238E27FC236}">
                <a16:creationId xmlns:a16="http://schemas.microsoft.com/office/drawing/2014/main" id="{6EC27FAC-A7B0-FFFB-E15C-330510A474F1}"/>
              </a:ext>
            </a:extLst>
          </p:cNvPr>
          <p:cNvSpPr>
            <a:spLocks/>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8" name="Freeform 6">
            <a:extLst>
              <a:ext uri="{FF2B5EF4-FFF2-40B4-BE49-F238E27FC236}">
                <a16:creationId xmlns:a16="http://schemas.microsoft.com/office/drawing/2014/main" id="{24F971F3-422C-A084-B178-A11038B8ABA3}"/>
              </a:ext>
            </a:extLst>
          </p:cNvPr>
          <p:cNvSpPr>
            <a:spLocks/>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Rechthoek: afgeronde hoeken 2">
            <a:extLst>
              <a:ext uri="{FF2B5EF4-FFF2-40B4-BE49-F238E27FC236}">
                <a16:creationId xmlns:a16="http://schemas.microsoft.com/office/drawing/2014/main" id="{0070C3D9-FD2A-0C3D-2213-30247EFA6543}"/>
              </a:ext>
            </a:extLst>
          </p:cNvPr>
          <p:cNvSpPr/>
          <p:nvPr/>
        </p:nvSpPr>
        <p:spPr>
          <a:xfrm>
            <a:off x="1787512" y="1194375"/>
            <a:ext cx="8616978" cy="20447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sz="2400" i="1" dirty="0"/>
              <a:t>“Ik heb mijn zorgvragers bevraagd of ze hadden overwogen om te veranderen van thuisverpleging omwille van het remgeld. Slechts enkelen hadden hierop ‘ja’ geantwoord. Hun antwoorden op de vraag waarom ze dan toch niet overgestapt zijn naar andere praktijken:”</a:t>
            </a:r>
          </a:p>
        </p:txBody>
      </p:sp>
      <p:sp>
        <p:nvSpPr>
          <p:cNvPr id="2" name="Rechthoek: afgeronde hoeken 1">
            <a:extLst>
              <a:ext uri="{FF2B5EF4-FFF2-40B4-BE49-F238E27FC236}">
                <a16:creationId xmlns:a16="http://schemas.microsoft.com/office/drawing/2014/main" id="{03C6A22E-4585-E904-777B-15B104D803DF}"/>
              </a:ext>
            </a:extLst>
          </p:cNvPr>
          <p:cNvSpPr/>
          <p:nvPr/>
        </p:nvSpPr>
        <p:spPr>
          <a:xfrm>
            <a:off x="1787512" y="4439938"/>
            <a:ext cx="8616978" cy="20447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ctr"/>
            <a:r>
              <a:rPr lang="nl-BE" sz="2000" i="1" dirty="0"/>
              <a:t>“We hebben die facturen eens goed bekeken. Jullie komen hier 3x per dag. Jullie leveren goede zorg. Wij zijn als familie heel gerust. Hebben we vragen of problemen kunnen we jullie bellen. Jullie zijn er ook steeds. We kennen jullie intussen allemaal. We kunnen de zorg niet zelf doen voor dat geld. Het is ook een geruststelling dat het meetelt voor de maximumfactuur en dus niet blijft oplopen.”</a:t>
            </a:r>
          </a:p>
        </p:txBody>
      </p:sp>
      <p:sp>
        <p:nvSpPr>
          <p:cNvPr id="5" name="Rechthoek: afgeronde hoeken 4">
            <a:extLst>
              <a:ext uri="{FF2B5EF4-FFF2-40B4-BE49-F238E27FC236}">
                <a16:creationId xmlns:a16="http://schemas.microsoft.com/office/drawing/2014/main" id="{1C707322-EFE8-10A8-F085-DFCA6D62B497}"/>
              </a:ext>
            </a:extLst>
          </p:cNvPr>
          <p:cNvSpPr/>
          <p:nvPr/>
        </p:nvSpPr>
        <p:spPr>
          <a:xfrm>
            <a:off x="3391586" y="3292683"/>
            <a:ext cx="8616978" cy="130244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nl-BE" sz="2000" i="1" dirty="0"/>
              <a:t>“We zitten goed, we zijn tevreden van de thuisverpleging. En het zal immers maar een kwestie van tijd zijn voordat het bij anderen ook zal zijn. Alles wordt duurder.”</a:t>
            </a:r>
          </a:p>
        </p:txBody>
      </p:sp>
      <p:sp>
        <p:nvSpPr>
          <p:cNvPr id="6" name="Rechthoek: afgeronde hoeken 5">
            <a:extLst>
              <a:ext uri="{FF2B5EF4-FFF2-40B4-BE49-F238E27FC236}">
                <a16:creationId xmlns:a16="http://schemas.microsoft.com/office/drawing/2014/main" id="{8DC160F6-5080-6032-75A6-26FB6CC867F7}"/>
              </a:ext>
            </a:extLst>
          </p:cNvPr>
          <p:cNvSpPr/>
          <p:nvPr/>
        </p:nvSpPr>
        <p:spPr>
          <a:xfrm>
            <a:off x="183436" y="5012401"/>
            <a:ext cx="8616978" cy="13024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r>
              <a:rPr lang="nl-BE" sz="2000" i="1" dirty="0"/>
              <a:t>“Manneke, goed werk dat moet betaald worden en anders zullen we het zelf moeten doen. En ‘t is niet omdat je een vuile overall aan hebt, dat je geen geld hebt. Het is even wennen aan het idee want het was tenslotte anders dan we gewoon waren.”</a:t>
            </a:r>
          </a:p>
        </p:txBody>
      </p:sp>
    </p:spTree>
    <p:extLst>
      <p:ext uri="{BB962C8B-B14F-4D97-AF65-F5344CB8AC3E}">
        <p14:creationId xmlns:p14="http://schemas.microsoft.com/office/powerpoint/2010/main" val="3074122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1B09E-42CC-5655-DC09-3E6D1C1A5A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BA0BF34-DE9F-089F-F17F-7512DD6BD4D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125" r="-66850" b="-54499"/>
            </a:stretch>
          </a:blipFill>
        </p:spPr>
        <p:txBody>
          <a:bodyPr/>
          <a:lstStyle/>
          <a:p>
            <a:endParaRPr lang="nl-BE" sz="1200" dirty="0"/>
          </a:p>
        </p:txBody>
      </p:sp>
      <p:grpSp>
        <p:nvGrpSpPr>
          <p:cNvPr id="4" name="Group 3">
            <a:extLst>
              <a:ext uri="{FF2B5EF4-FFF2-40B4-BE49-F238E27FC236}">
                <a16:creationId xmlns:a16="http://schemas.microsoft.com/office/drawing/2014/main" id="{C92E012D-143F-B5E6-B1B8-FC814A6E7A02}"/>
              </a:ext>
            </a:extLst>
          </p:cNvPr>
          <p:cNvGrpSpPr/>
          <p:nvPr/>
        </p:nvGrpSpPr>
        <p:grpSpPr>
          <a:xfrm>
            <a:off x="10352420" y="4877558"/>
            <a:ext cx="1283938" cy="639091"/>
            <a:chOff x="0" y="0"/>
            <a:chExt cx="1273555" cy="633922"/>
          </a:xfrm>
        </p:grpSpPr>
        <p:sp>
          <p:nvSpPr>
            <p:cNvPr id="5" name="Freeform 4">
              <a:extLst>
                <a:ext uri="{FF2B5EF4-FFF2-40B4-BE49-F238E27FC236}">
                  <a16:creationId xmlns:a16="http://schemas.microsoft.com/office/drawing/2014/main" id="{35D7DB6C-2D2C-2A2E-ED2E-D98BD95BC81B}"/>
                </a:ext>
              </a:extLst>
            </p:cNvPr>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6" name="TextBox 5">
              <a:extLst>
                <a:ext uri="{FF2B5EF4-FFF2-40B4-BE49-F238E27FC236}">
                  <a16:creationId xmlns:a16="http://schemas.microsoft.com/office/drawing/2014/main" id="{06CD9749-8DC7-98B1-FF32-701E3F979A22}"/>
                </a:ext>
              </a:extLst>
            </p:cNvPr>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Freeform 6">
            <a:extLst>
              <a:ext uri="{FF2B5EF4-FFF2-40B4-BE49-F238E27FC236}">
                <a16:creationId xmlns:a16="http://schemas.microsoft.com/office/drawing/2014/main" id="{B9D3359F-E161-55ED-755D-BDA608046AC0}"/>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3"/>
            <a:stretch>
              <a:fillRect/>
            </a:stretch>
          </a:blipFill>
        </p:spPr>
        <p:txBody>
          <a:bodyPr/>
          <a:lstStyle/>
          <a:p>
            <a:endParaRPr lang="nl-BE" sz="1200"/>
          </a:p>
        </p:txBody>
      </p:sp>
      <p:sp>
        <p:nvSpPr>
          <p:cNvPr id="7" name="Titel 1">
            <a:extLst>
              <a:ext uri="{FF2B5EF4-FFF2-40B4-BE49-F238E27FC236}">
                <a16:creationId xmlns:a16="http://schemas.microsoft.com/office/drawing/2014/main" id="{06506DBA-7D31-90FE-BF93-953333A31DEA}"/>
              </a:ext>
            </a:extLst>
          </p:cNvPr>
          <p:cNvSpPr txBox="1">
            <a:spLocks/>
          </p:cNvSpPr>
          <p:nvPr/>
        </p:nvSpPr>
        <p:spPr>
          <a:xfrm>
            <a:off x="377395" y="1028136"/>
            <a:ext cx="7010400" cy="88370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4000" b="1" dirty="0">
                <a:latin typeface="Calibri" panose="020F0502020204030204" pitchFamily="34" charset="0"/>
                <a:ea typeface="Calibri" panose="020F0502020204030204" pitchFamily="34" charset="0"/>
                <a:cs typeface="Calibri" panose="020F0502020204030204" pitchFamily="34" charset="0"/>
              </a:rPr>
              <a:t>Inhoudstafel:</a:t>
            </a:r>
          </a:p>
        </p:txBody>
      </p:sp>
      <p:sp>
        <p:nvSpPr>
          <p:cNvPr id="8" name="Tekstvak 7">
            <a:extLst>
              <a:ext uri="{FF2B5EF4-FFF2-40B4-BE49-F238E27FC236}">
                <a16:creationId xmlns:a16="http://schemas.microsoft.com/office/drawing/2014/main" id="{F3C8882B-0761-9BCD-8477-A5B97136AB25}"/>
              </a:ext>
            </a:extLst>
          </p:cNvPr>
          <p:cNvSpPr txBox="1"/>
          <p:nvPr/>
        </p:nvSpPr>
        <p:spPr>
          <a:xfrm>
            <a:off x="377394" y="1911844"/>
            <a:ext cx="11138594" cy="4196662"/>
          </a:xfrm>
          <a:prstGeom prst="rect">
            <a:avLst/>
          </a:prstGeom>
          <a:noFill/>
        </p:spPr>
        <p:txBody>
          <a:bodyPr wrap="square" rtlCol="0">
            <a:spAutoFit/>
          </a:bodyPr>
          <a:lstStyle/>
          <a:p>
            <a:pPr marL="228611" indent="-228611">
              <a:buFont typeface="Arial" panose="020B0604020202020204" pitchFamily="34" charset="0"/>
              <a:buChar char="•"/>
            </a:pPr>
            <a:r>
              <a:rPr lang="nl-BE" sz="2667" dirty="0">
                <a:latin typeface="Calibri" panose="020F0502020204030204" pitchFamily="34" charset="0"/>
                <a:ea typeface="Calibri" panose="020F0502020204030204" pitchFamily="34" charset="0"/>
                <a:cs typeface="Calibri" panose="020F0502020204030204" pitchFamily="34" charset="0"/>
              </a:rPr>
              <a:t>Update dossier remgeld</a:t>
            </a:r>
          </a:p>
          <a:p>
            <a:pPr marL="228611" indent="-228611">
              <a:buFont typeface="Arial" panose="020B0604020202020204" pitchFamily="34" charset="0"/>
              <a:buChar char="•"/>
            </a:pPr>
            <a:r>
              <a:rPr lang="nl-BE" sz="2667" dirty="0">
                <a:latin typeface="Calibri" panose="020F0502020204030204" pitchFamily="34" charset="0"/>
                <a:ea typeface="Calibri" panose="020F0502020204030204" pitchFamily="34" charset="0"/>
                <a:cs typeface="Calibri" panose="020F0502020204030204" pitchFamily="34" charset="0"/>
              </a:rPr>
              <a:t>Sociale vangnetten</a:t>
            </a:r>
          </a:p>
          <a:p>
            <a:pPr marL="685811" lvl="1" indent="-228611">
              <a:buFont typeface="Arial" panose="020B0604020202020204" pitchFamily="34" charset="0"/>
              <a:buChar char="•"/>
            </a:pPr>
            <a:r>
              <a:rPr lang="nl-BE" sz="2667" dirty="0">
                <a:latin typeface="Calibri" panose="020F0502020204030204" pitchFamily="34" charset="0"/>
                <a:ea typeface="Calibri" panose="020F0502020204030204" pitchFamily="34" charset="0"/>
                <a:cs typeface="Calibri" panose="020F0502020204030204" pitchFamily="34" charset="0"/>
              </a:rPr>
              <a:t>Verhoogde tegemoetkoming (actieve deelname vereist)</a:t>
            </a:r>
          </a:p>
          <a:p>
            <a:pPr marL="685811" lvl="1" indent="-228611">
              <a:buFont typeface="Arial" panose="020B0604020202020204" pitchFamily="34" charset="0"/>
              <a:buChar char="•"/>
            </a:pPr>
            <a:r>
              <a:rPr lang="nl-BE" sz="2667" dirty="0">
                <a:latin typeface="Calibri" panose="020F0502020204030204" pitchFamily="34" charset="0"/>
                <a:ea typeface="Calibri" panose="020F0502020204030204" pitchFamily="34" charset="0"/>
                <a:cs typeface="Calibri" panose="020F0502020204030204" pitchFamily="34" charset="0"/>
              </a:rPr>
              <a:t>Maximumfactuur (MAF) (actieve deelname vereist)</a:t>
            </a:r>
          </a:p>
          <a:p>
            <a:pPr marL="228611" indent="-228611">
              <a:buFont typeface="Arial" panose="020B0604020202020204" pitchFamily="34" charset="0"/>
              <a:buChar char="•"/>
            </a:pPr>
            <a:r>
              <a:rPr lang="nl-BE" sz="2667" dirty="0">
                <a:latin typeface="Calibri" panose="020F0502020204030204" pitchFamily="34" charset="0"/>
                <a:ea typeface="Calibri" panose="020F0502020204030204" pitchFamily="34" charset="0"/>
                <a:cs typeface="Calibri" panose="020F0502020204030204" pitchFamily="34" charset="0"/>
              </a:rPr>
              <a:t>Implementatie in de praktijk: FAQ</a:t>
            </a:r>
          </a:p>
          <a:p>
            <a:pPr marL="228611" indent="-228611">
              <a:buFont typeface="Arial" panose="020B0604020202020204" pitchFamily="34" charset="0"/>
              <a:buChar char="•"/>
            </a:pPr>
            <a:r>
              <a:rPr lang="nl-BE" sz="2667" dirty="0">
                <a:latin typeface="Calibri" panose="020F0502020204030204" pitchFamily="34" charset="0"/>
                <a:ea typeface="Calibri" panose="020F0502020204030204" pitchFamily="34" charset="0"/>
                <a:cs typeface="Calibri" panose="020F0502020204030204" pitchFamily="34" charset="0"/>
              </a:rPr>
              <a:t>Vragenronde</a:t>
            </a:r>
          </a:p>
          <a:p>
            <a:pPr marL="228611" indent="-228611">
              <a:buFont typeface="Arial" panose="020B0604020202020204" pitchFamily="34" charset="0"/>
              <a:buChar char="•"/>
            </a:pPr>
            <a:endParaRPr lang="nl-BE" sz="2667" dirty="0">
              <a:latin typeface="Calibri" panose="020F0502020204030204" pitchFamily="34" charset="0"/>
              <a:ea typeface="Calibri" panose="020F0502020204030204" pitchFamily="34" charset="0"/>
              <a:cs typeface="Calibri" panose="020F0502020204030204" pitchFamily="34" charset="0"/>
            </a:endParaRPr>
          </a:p>
          <a:p>
            <a:pPr marL="228611" indent="-228611">
              <a:buFont typeface="Arial" panose="020B0604020202020204" pitchFamily="34" charset="0"/>
              <a:buChar char="•"/>
            </a:pPr>
            <a:endParaRPr lang="nl-BE" sz="2667" dirty="0">
              <a:latin typeface="Calibri" panose="020F0502020204030204" pitchFamily="34" charset="0"/>
              <a:ea typeface="Calibri" panose="020F0502020204030204" pitchFamily="34" charset="0"/>
              <a:cs typeface="Calibri" panose="020F0502020204030204" pitchFamily="34" charset="0"/>
            </a:endParaRPr>
          </a:p>
          <a:p>
            <a:pPr marL="533427" lvl="1" indent="-228611">
              <a:buFont typeface="Arial" panose="020B0604020202020204" pitchFamily="34" charset="0"/>
              <a:buChar char="•"/>
            </a:pPr>
            <a:endParaRPr lang="nl-BE" sz="2667" dirty="0">
              <a:latin typeface="Calibri" panose="020F0502020204030204" pitchFamily="34" charset="0"/>
              <a:ea typeface="Calibri" panose="020F0502020204030204" pitchFamily="34" charset="0"/>
              <a:cs typeface="Calibri" panose="020F0502020204030204" pitchFamily="34" charset="0"/>
            </a:endParaRPr>
          </a:p>
          <a:p>
            <a:pPr lvl="1"/>
            <a:endParaRPr lang="nl-BE" sz="2667"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4024835"/>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3AAF2-6226-9916-F6AB-4F3775F0501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09B48DA-5314-1BD2-4BE9-909EA02D276F}"/>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31D9D514-53D3-D457-E4BA-0D41C069B12B}"/>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Titel 1">
            <a:extLst>
              <a:ext uri="{FF2B5EF4-FFF2-40B4-BE49-F238E27FC236}">
                <a16:creationId xmlns:a16="http://schemas.microsoft.com/office/drawing/2014/main" id="{C0201915-9534-D3DC-1A62-A6B401A3E33B}"/>
              </a:ext>
            </a:extLst>
          </p:cNvPr>
          <p:cNvSpPr txBox="1">
            <a:spLocks/>
          </p:cNvSpPr>
          <p:nvPr/>
        </p:nvSpPr>
        <p:spPr>
          <a:xfrm>
            <a:off x="838200" y="27662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nl-BE" sz="3600" b="1" dirty="0">
                <a:ea typeface="+mn-ea"/>
                <a:cs typeface="+mn-cs"/>
              </a:rPr>
              <a:t>“Moet je een betalingstermijn vastleggen?”</a:t>
            </a:r>
          </a:p>
          <a:p>
            <a:pPr algn="ctr">
              <a:spcAft>
                <a:spcPts val="800"/>
              </a:spcAft>
            </a:pPr>
            <a:r>
              <a:rPr lang="nl-BE" sz="3600" b="1" dirty="0">
                <a:solidFill>
                  <a:srgbClr val="00B050"/>
                </a:solidFill>
                <a:ea typeface="+mn-ea"/>
                <a:cs typeface="+mn-cs"/>
              </a:rPr>
              <a:t> </a:t>
            </a:r>
          </a:p>
        </p:txBody>
      </p:sp>
    </p:spTree>
    <p:extLst>
      <p:ext uri="{BB962C8B-B14F-4D97-AF65-F5344CB8AC3E}">
        <p14:creationId xmlns:p14="http://schemas.microsoft.com/office/powerpoint/2010/main" val="3012658637"/>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6C1BA-AA11-EBC6-05B9-07EA6DD9CC3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6331E30-1948-B714-7D5A-72B782B90A57}"/>
              </a:ext>
            </a:extLst>
          </p:cNvPr>
          <p:cNvSpPr/>
          <p:nvPr/>
        </p:nvSpPr>
        <p:spPr>
          <a:xfrm>
            <a:off x="1625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5" name="Freeform 6">
            <a:extLst>
              <a:ext uri="{FF2B5EF4-FFF2-40B4-BE49-F238E27FC236}">
                <a16:creationId xmlns:a16="http://schemas.microsoft.com/office/drawing/2014/main" id="{21864BB0-A0D5-2D10-9E9F-93C62B959688}"/>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3" name="Titel 1">
            <a:extLst>
              <a:ext uri="{FF2B5EF4-FFF2-40B4-BE49-F238E27FC236}">
                <a16:creationId xmlns:a16="http://schemas.microsoft.com/office/drawing/2014/main" id="{9217E579-39D7-2B28-2EC7-3D90C9C55F59}"/>
              </a:ext>
            </a:extLst>
          </p:cNvPr>
          <p:cNvSpPr txBox="1">
            <a:spLocks/>
          </p:cNvSpPr>
          <p:nvPr/>
        </p:nvSpPr>
        <p:spPr>
          <a:xfrm>
            <a:off x="838200" y="276621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nl-BE" sz="3600" b="1" dirty="0">
                <a:ea typeface="+mn-ea"/>
                <a:cs typeface="+mn-cs"/>
              </a:rPr>
              <a:t>“Wat gaan het </a:t>
            </a:r>
            <a:r>
              <a:rPr lang="nl-BE" sz="3600" b="1" dirty="0" err="1">
                <a:ea typeface="+mn-ea"/>
                <a:cs typeface="+mn-cs"/>
              </a:rPr>
              <a:t>Wit-Gele</a:t>
            </a:r>
            <a:r>
              <a:rPr lang="nl-BE" sz="3600" b="1" dirty="0">
                <a:ea typeface="+mn-ea"/>
                <a:cs typeface="+mn-cs"/>
              </a:rPr>
              <a:t> Kruis, i-mens en anderen doen?”</a:t>
            </a:r>
          </a:p>
          <a:p>
            <a:pPr algn="ctr">
              <a:spcAft>
                <a:spcPts val="800"/>
              </a:spcAft>
            </a:pPr>
            <a:r>
              <a:rPr lang="nl-BE" sz="3600" b="1" dirty="0">
                <a:solidFill>
                  <a:srgbClr val="00B050"/>
                </a:solidFill>
                <a:ea typeface="+mn-ea"/>
                <a:cs typeface="+mn-cs"/>
              </a:rPr>
              <a:t> </a:t>
            </a:r>
          </a:p>
        </p:txBody>
      </p:sp>
    </p:spTree>
    <p:extLst>
      <p:ext uri="{BB962C8B-B14F-4D97-AF65-F5344CB8AC3E}">
        <p14:creationId xmlns:p14="http://schemas.microsoft.com/office/powerpoint/2010/main" val="1664257951"/>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EA374-4E2B-9294-F308-535F1D87140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DE45BA7-01F2-5508-4E05-3E5FFF78DE5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125" r="-66850" b="-54499"/>
            </a:stretch>
          </a:blipFill>
        </p:spPr>
        <p:txBody>
          <a:bodyPr/>
          <a:lstStyle/>
          <a:p>
            <a:endParaRPr lang="nl-BE" sz="1200" dirty="0"/>
          </a:p>
        </p:txBody>
      </p:sp>
      <p:grpSp>
        <p:nvGrpSpPr>
          <p:cNvPr id="4" name="Group 3">
            <a:extLst>
              <a:ext uri="{FF2B5EF4-FFF2-40B4-BE49-F238E27FC236}">
                <a16:creationId xmlns:a16="http://schemas.microsoft.com/office/drawing/2014/main" id="{B3930B63-E34A-E523-44CE-238F79BB8945}"/>
              </a:ext>
            </a:extLst>
          </p:cNvPr>
          <p:cNvGrpSpPr/>
          <p:nvPr/>
        </p:nvGrpSpPr>
        <p:grpSpPr>
          <a:xfrm>
            <a:off x="10352420" y="4877558"/>
            <a:ext cx="1283938" cy="639091"/>
            <a:chOff x="0" y="0"/>
            <a:chExt cx="1273555" cy="633922"/>
          </a:xfrm>
        </p:grpSpPr>
        <p:sp>
          <p:nvSpPr>
            <p:cNvPr id="5" name="Freeform 4">
              <a:extLst>
                <a:ext uri="{FF2B5EF4-FFF2-40B4-BE49-F238E27FC236}">
                  <a16:creationId xmlns:a16="http://schemas.microsoft.com/office/drawing/2014/main" id="{565C1E80-B7FC-B572-180F-DC37BE812E4D}"/>
                </a:ext>
              </a:extLst>
            </p:cNvPr>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6" name="TextBox 5">
              <a:extLst>
                <a:ext uri="{FF2B5EF4-FFF2-40B4-BE49-F238E27FC236}">
                  <a16:creationId xmlns:a16="http://schemas.microsoft.com/office/drawing/2014/main" id="{ECC26F28-CAB1-D4CF-C726-B7D560D9E6BA}"/>
                </a:ext>
              </a:extLst>
            </p:cNvPr>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Freeform 6">
            <a:extLst>
              <a:ext uri="{FF2B5EF4-FFF2-40B4-BE49-F238E27FC236}">
                <a16:creationId xmlns:a16="http://schemas.microsoft.com/office/drawing/2014/main" id="{FB784363-9F8B-F690-1515-64A4C5443395}"/>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3"/>
            <a:stretch>
              <a:fillRect/>
            </a:stretch>
          </a:blipFill>
        </p:spPr>
        <p:txBody>
          <a:bodyPr/>
          <a:lstStyle/>
          <a:p>
            <a:endParaRPr lang="nl-BE" sz="1200"/>
          </a:p>
        </p:txBody>
      </p:sp>
      <p:sp>
        <p:nvSpPr>
          <p:cNvPr id="7" name="Titel 1">
            <a:extLst>
              <a:ext uri="{FF2B5EF4-FFF2-40B4-BE49-F238E27FC236}">
                <a16:creationId xmlns:a16="http://schemas.microsoft.com/office/drawing/2014/main" id="{9D4AD7DA-82FF-9CD4-29CE-A202BB26849F}"/>
              </a:ext>
            </a:extLst>
          </p:cNvPr>
          <p:cNvSpPr txBox="1">
            <a:spLocks/>
          </p:cNvSpPr>
          <p:nvPr/>
        </p:nvSpPr>
        <p:spPr>
          <a:xfrm>
            <a:off x="635000" y="2564378"/>
            <a:ext cx="10922000" cy="76030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4000" b="1" dirty="0">
                <a:latin typeface="Calibri" panose="020F0502020204030204" pitchFamily="34" charset="0"/>
                <a:ea typeface="Calibri" panose="020F0502020204030204" pitchFamily="34" charset="0"/>
                <a:cs typeface="Calibri" panose="020F0502020204030204" pitchFamily="34" charset="0"/>
              </a:rPr>
              <a:t>Vragenronde</a:t>
            </a:r>
          </a:p>
        </p:txBody>
      </p:sp>
    </p:spTree>
    <p:extLst>
      <p:ext uri="{BB962C8B-B14F-4D97-AF65-F5344CB8AC3E}">
        <p14:creationId xmlns:p14="http://schemas.microsoft.com/office/powerpoint/2010/main" val="2433812289"/>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1E184-391C-76B7-4F41-4E9F1E8885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CF1DDE1-F7B3-497F-C40F-8D18B8CD984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grpSp>
        <p:nvGrpSpPr>
          <p:cNvPr id="4" name="Group 3">
            <a:extLst>
              <a:ext uri="{FF2B5EF4-FFF2-40B4-BE49-F238E27FC236}">
                <a16:creationId xmlns:a16="http://schemas.microsoft.com/office/drawing/2014/main" id="{34DFBDAA-3AF1-05E7-0A97-ECD4E3F9FA65}"/>
              </a:ext>
            </a:extLst>
          </p:cNvPr>
          <p:cNvGrpSpPr/>
          <p:nvPr/>
        </p:nvGrpSpPr>
        <p:grpSpPr>
          <a:xfrm>
            <a:off x="10352420" y="4877558"/>
            <a:ext cx="1283938" cy="639091"/>
            <a:chOff x="0" y="0"/>
            <a:chExt cx="1273555" cy="633922"/>
          </a:xfrm>
        </p:grpSpPr>
        <p:sp>
          <p:nvSpPr>
            <p:cNvPr id="5" name="Freeform 4">
              <a:extLst>
                <a:ext uri="{FF2B5EF4-FFF2-40B4-BE49-F238E27FC236}">
                  <a16:creationId xmlns:a16="http://schemas.microsoft.com/office/drawing/2014/main" id="{B8765CC1-B703-8ECE-51A6-2838BEE40B30}"/>
                </a:ext>
              </a:extLst>
            </p:cNvPr>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6" name="TextBox 5">
              <a:extLst>
                <a:ext uri="{FF2B5EF4-FFF2-40B4-BE49-F238E27FC236}">
                  <a16:creationId xmlns:a16="http://schemas.microsoft.com/office/drawing/2014/main" id="{B7D677B3-2BCC-B764-93DE-38B63163B9E3}"/>
                </a:ext>
              </a:extLst>
            </p:cNvPr>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Freeform 6">
            <a:extLst>
              <a:ext uri="{FF2B5EF4-FFF2-40B4-BE49-F238E27FC236}">
                <a16:creationId xmlns:a16="http://schemas.microsoft.com/office/drawing/2014/main" id="{B118CF52-8377-D63B-DA4E-F19A6E8F85EC}"/>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7" name="Titel 1">
            <a:extLst>
              <a:ext uri="{FF2B5EF4-FFF2-40B4-BE49-F238E27FC236}">
                <a16:creationId xmlns:a16="http://schemas.microsoft.com/office/drawing/2014/main" id="{E200DEBD-41DC-FAA5-04AF-8DE9F987EF64}"/>
              </a:ext>
            </a:extLst>
          </p:cNvPr>
          <p:cNvSpPr txBox="1">
            <a:spLocks/>
          </p:cNvSpPr>
          <p:nvPr/>
        </p:nvSpPr>
        <p:spPr>
          <a:xfrm>
            <a:off x="904822" y="581050"/>
            <a:ext cx="10922000" cy="76030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4000" b="1" dirty="0">
                <a:latin typeface="Calibri" panose="020F0502020204030204" pitchFamily="34" charset="0"/>
                <a:ea typeface="Calibri" panose="020F0502020204030204" pitchFamily="34" charset="0"/>
                <a:cs typeface="Calibri" panose="020F0502020204030204" pitchFamily="34" charset="0"/>
              </a:rPr>
              <a:t>VBZV On Tour XL!</a:t>
            </a:r>
          </a:p>
        </p:txBody>
      </p:sp>
      <p:sp>
        <p:nvSpPr>
          <p:cNvPr id="8" name="Tekstvak 7">
            <a:extLst>
              <a:ext uri="{FF2B5EF4-FFF2-40B4-BE49-F238E27FC236}">
                <a16:creationId xmlns:a16="http://schemas.microsoft.com/office/drawing/2014/main" id="{2B64A34B-8127-B630-4822-3D8EF86D208E}"/>
              </a:ext>
            </a:extLst>
          </p:cNvPr>
          <p:cNvSpPr txBox="1"/>
          <p:nvPr/>
        </p:nvSpPr>
        <p:spPr>
          <a:xfrm>
            <a:off x="292742" y="1515253"/>
            <a:ext cx="11606516" cy="1384995"/>
          </a:xfrm>
          <a:prstGeom prst="rect">
            <a:avLst/>
          </a:prstGeom>
          <a:noFill/>
        </p:spPr>
        <p:txBody>
          <a:bodyPr wrap="square" rtlCol="0">
            <a:spAutoFit/>
          </a:bodyPr>
          <a:lstStyle/>
          <a:p>
            <a:pPr algn="ctr"/>
            <a:r>
              <a:rPr lang="nl-BE" sz="2800" dirty="0"/>
              <a:t>Dé moment om je te laten informeren over de stand van zaken van de actualiteiten in onze sector! </a:t>
            </a:r>
          </a:p>
          <a:p>
            <a:pPr marL="285750" indent="-285750">
              <a:buFont typeface="Arial" panose="020B0604020202020204" pitchFamily="34" charset="0"/>
              <a:buChar char="•"/>
            </a:pPr>
            <a:endParaRPr lang="nl-BE" sz="2800" dirty="0"/>
          </a:p>
        </p:txBody>
      </p:sp>
      <p:pic>
        <p:nvPicPr>
          <p:cNvPr id="9" name="Afbeelding 8">
            <a:extLst>
              <a:ext uri="{FF2B5EF4-FFF2-40B4-BE49-F238E27FC236}">
                <a16:creationId xmlns:a16="http://schemas.microsoft.com/office/drawing/2014/main" id="{D631BA1D-5C17-AE49-4C06-70390C5B5ABA}"/>
              </a:ext>
            </a:extLst>
          </p:cNvPr>
          <p:cNvPicPr>
            <a:picLocks noChangeAspect="1"/>
          </p:cNvPicPr>
          <p:nvPr/>
        </p:nvPicPr>
        <p:blipFill>
          <a:blip r:embed="rId5"/>
          <a:stretch>
            <a:fillRect/>
          </a:stretch>
        </p:blipFill>
        <p:spPr>
          <a:xfrm>
            <a:off x="0" y="2911000"/>
            <a:ext cx="12192000" cy="3933116"/>
          </a:xfrm>
          <a:prstGeom prst="rect">
            <a:avLst/>
          </a:prstGeom>
        </p:spPr>
      </p:pic>
    </p:spTree>
    <p:extLst>
      <p:ext uri="{BB962C8B-B14F-4D97-AF65-F5344CB8AC3E}">
        <p14:creationId xmlns:p14="http://schemas.microsoft.com/office/powerpoint/2010/main" val="3369082008"/>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32096DA-32A8-6BA3-8320-29158BCC3DB6}"/>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6" name="Freeform 6">
            <a:extLst>
              <a:ext uri="{FF2B5EF4-FFF2-40B4-BE49-F238E27FC236}">
                <a16:creationId xmlns:a16="http://schemas.microsoft.com/office/drawing/2014/main" id="{8E8466AA-BBE0-0BA5-ABF0-4F1E52A00505}"/>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4" name="Titel 3">
            <a:extLst>
              <a:ext uri="{FF2B5EF4-FFF2-40B4-BE49-F238E27FC236}">
                <a16:creationId xmlns:a16="http://schemas.microsoft.com/office/drawing/2014/main" id="{8BFE0ACA-FEFC-4A6E-8330-A895F70EC206}"/>
              </a:ext>
            </a:extLst>
          </p:cNvPr>
          <p:cNvSpPr>
            <a:spLocks noGrp="1"/>
          </p:cNvSpPr>
          <p:nvPr>
            <p:ph type="title"/>
          </p:nvPr>
        </p:nvSpPr>
        <p:spPr>
          <a:xfrm>
            <a:off x="4330498" y="727222"/>
            <a:ext cx="3531004" cy="3332730"/>
          </a:xfrm>
          <a:prstGeom prst="ellipse">
            <a:avLst/>
          </a:prstGeom>
          <a:solidFill>
            <a:srgbClr val="92D050"/>
          </a:solidFill>
          <a:ln w="174625" cmpd="thinThick">
            <a:solidFill>
              <a:srgbClr val="00B050"/>
            </a:solidFill>
          </a:ln>
        </p:spPr>
        <p:txBody>
          <a:bodyPr vert="horz" lIns="91440" tIns="45720" rIns="91440" bIns="45720" rtlCol="0" anchor="ctr">
            <a:noAutofit/>
          </a:bodyPr>
          <a:lstStyle/>
          <a:p>
            <a:pPr algn="ctr"/>
            <a:r>
              <a:rPr lang="nl-BE" b="1">
                <a:solidFill>
                  <a:srgbClr val="FFFFFF"/>
                </a:solidFill>
                <a:latin typeface="Baron Neue"/>
                <a:ea typeface="+mj-ea"/>
                <a:cs typeface="+mj-cs"/>
              </a:rPr>
              <a:t>Zijn er nog vragen? </a:t>
            </a:r>
          </a:p>
        </p:txBody>
      </p:sp>
      <p:sp>
        <p:nvSpPr>
          <p:cNvPr id="2" name="Tekstvak 1">
            <a:extLst>
              <a:ext uri="{FF2B5EF4-FFF2-40B4-BE49-F238E27FC236}">
                <a16:creationId xmlns:a16="http://schemas.microsoft.com/office/drawing/2014/main" id="{604AB2ED-2E0F-ED6E-110A-271111772168}"/>
              </a:ext>
            </a:extLst>
          </p:cNvPr>
          <p:cNvSpPr txBox="1"/>
          <p:nvPr/>
        </p:nvSpPr>
        <p:spPr>
          <a:xfrm>
            <a:off x="457201" y="4787175"/>
            <a:ext cx="10901363" cy="954107"/>
          </a:xfrm>
          <a:prstGeom prst="rect">
            <a:avLst/>
          </a:prstGeom>
          <a:noFill/>
        </p:spPr>
        <p:txBody>
          <a:bodyPr wrap="square" rtlCol="0">
            <a:spAutoFit/>
          </a:bodyPr>
          <a:lstStyle/>
          <a:p>
            <a:pPr algn="ctr"/>
            <a:r>
              <a:rPr lang="nl-BE" sz="2800" dirty="0"/>
              <a:t>Heb je nog vragen die hier niet beantwoord zijn geweest? </a:t>
            </a:r>
          </a:p>
          <a:p>
            <a:pPr algn="ctr"/>
            <a:r>
              <a:rPr lang="nl-BE" sz="2800" dirty="0"/>
              <a:t>Stuur ze per mail naar info@vbzv.be</a:t>
            </a:r>
          </a:p>
        </p:txBody>
      </p:sp>
    </p:spTree>
    <p:extLst>
      <p:ext uri="{BB962C8B-B14F-4D97-AF65-F5344CB8AC3E}">
        <p14:creationId xmlns:p14="http://schemas.microsoft.com/office/powerpoint/2010/main" val="1400966630"/>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EC704-00D3-8547-E6B4-CB49E2C7DF28}"/>
            </a:ext>
          </a:extLst>
        </p:cNvPr>
        <p:cNvGrpSpPr/>
        <p:nvPr/>
      </p:nvGrpSpPr>
      <p:grpSpPr>
        <a:xfrm>
          <a:off x="0" y="0"/>
          <a:ext cx="0" cy="0"/>
          <a:chOff x="0" y="0"/>
          <a:chExt cx="0" cy="0"/>
        </a:xfrm>
      </p:grpSpPr>
      <p:sp>
        <p:nvSpPr>
          <p:cNvPr id="5" name="Freeform 2">
            <a:extLst>
              <a:ext uri="{FF2B5EF4-FFF2-40B4-BE49-F238E27FC236}">
                <a16:creationId xmlns:a16="http://schemas.microsoft.com/office/drawing/2014/main" id="{D1275FDA-42AC-6316-3FA7-2D53645BEF56}"/>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6" name="Freeform 6">
            <a:extLst>
              <a:ext uri="{FF2B5EF4-FFF2-40B4-BE49-F238E27FC236}">
                <a16:creationId xmlns:a16="http://schemas.microsoft.com/office/drawing/2014/main" id="{B8752737-F42D-F7DC-8225-9AF6D942585F}"/>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2" name="Titel 1">
            <a:extLst>
              <a:ext uri="{FF2B5EF4-FFF2-40B4-BE49-F238E27FC236}">
                <a16:creationId xmlns:a16="http://schemas.microsoft.com/office/drawing/2014/main" id="{20419F22-17AC-DAD7-5F53-73B866A402EA}"/>
              </a:ext>
            </a:extLst>
          </p:cNvPr>
          <p:cNvSpPr>
            <a:spLocks noGrp="1"/>
          </p:cNvSpPr>
          <p:nvPr>
            <p:ph type="title"/>
          </p:nvPr>
        </p:nvSpPr>
        <p:spPr/>
        <p:txBody>
          <a:bodyPr/>
          <a:lstStyle/>
          <a:p>
            <a:r>
              <a:rPr lang="nl-BE" sz="3600" b="1" dirty="0"/>
              <a:t>BRONNEN</a:t>
            </a:r>
          </a:p>
        </p:txBody>
      </p:sp>
      <p:sp>
        <p:nvSpPr>
          <p:cNvPr id="3" name="Tekstvak 2">
            <a:extLst>
              <a:ext uri="{FF2B5EF4-FFF2-40B4-BE49-F238E27FC236}">
                <a16:creationId xmlns:a16="http://schemas.microsoft.com/office/drawing/2014/main" id="{3AFFB45B-B6EC-E1E8-2959-519A425B76D2}"/>
              </a:ext>
            </a:extLst>
          </p:cNvPr>
          <p:cNvSpPr txBox="1"/>
          <p:nvPr/>
        </p:nvSpPr>
        <p:spPr>
          <a:xfrm>
            <a:off x="407988" y="1145456"/>
            <a:ext cx="11376025" cy="3892377"/>
          </a:xfrm>
          <a:prstGeom prst="rect">
            <a:avLst/>
          </a:prstGeom>
          <a:noFill/>
        </p:spPr>
        <p:txBody>
          <a:bodyPr wrap="square" rtlCol="0">
            <a:normAutofit fontScale="62500" lnSpcReduction="20000"/>
          </a:bodyPr>
          <a:lstStyle/>
          <a:p>
            <a:r>
              <a:rPr lang="nl-BE" sz="3200" i="1" dirty="0">
                <a:latin typeface="Baron Neue" panose="020B0000000000000000"/>
              </a:rPr>
              <a:t>Honoraria, prijzen en tegemoetkomingen van verpleegkundigen https://www.riziv.fgov.be/nl/thema-s/verzorging-kosten-en-terugbetaling/wat-het-ziekenfonds-terugbetaalt/individuele-verzorging/honoraria-prijzen-en-vergoedingen/honoraria-prijzen-en-tegemoetkomingen-van-verpleegkundigen</a:t>
            </a:r>
          </a:p>
          <a:p>
            <a:endParaRPr lang="nl-BE" sz="3200" i="1" dirty="0">
              <a:latin typeface="Baron Neue" panose="020B0000000000000000"/>
            </a:endParaRPr>
          </a:p>
          <a:p>
            <a:r>
              <a:rPr lang="nl-BE" sz="3200" i="1" dirty="0">
                <a:latin typeface="Baron Neue" panose="020B0000000000000000"/>
              </a:rPr>
              <a:t>Persoonlijke ervaringen uit de PowerPointpresentatie van Cindy Van den heuvel</a:t>
            </a:r>
          </a:p>
          <a:p>
            <a:endParaRPr lang="nl-BE" sz="3200" i="1" dirty="0">
              <a:latin typeface="Baron Neue" panose="020B0000000000000000"/>
            </a:endParaRPr>
          </a:p>
          <a:p>
            <a:endParaRPr lang="nl-BE" sz="3200" i="1" dirty="0">
              <a:latin typeface="Baron Neue" panose="020B0000000000000000"/>
            </a:endParaRPr>
          </a:p>
          <a:p>
            <a:r>
              <a:rPr lang="nl-BE" sz="3200" i="1" dirty="0" err="1">
                <a:latin typeface="Baron Neue" panose="020B0000000000000000"/>
              </a:rPr>
              <a:t>Vandenbroele</a:t>
            </a:r>
            <a:r>
              <a:rPr lang="nl-BE" sz="3200" i="1" dirty="0">
                <a:latin typeface="Baron Neue" panose="020B0000000000000000"/>
              </a:rPr>
              <a:t> Connect. (</a:t>
            </a:r>
            <a:r>
              <a:rPr lang="nl-BE" sz="3200" i="1" dirty="0" err="1">
                <a:latin typeface="Baron Neue" panose="020B0000000000000000"/>
              </a:rPr>
              <a:t>z.d.</a:t>
            </a:r>
            <a:r>
              <a:rPr lang="nl-BE" sz="3200" i="1" dirty="0">
                <a:latin typeface="Baron Neue" panose="020B0000000000000000"/>
              </a:rPr>
              <a:t>). Verhoogde verzekeringstegemoetkoming. Marta. Geraadpleegd op  14 januari 2025, van https://myportal.vandenbroeleconnect.be/inhoudstypes/boeken/detail/73184593456399118/marta?query=maf#73186792480119785</a:t>
            </a:r>
          </a:p>
          <a:p>
            <a:endParaRPr lang="nl-BE" sz="3200" i="1" dirty="0">
              <a:latin typeface="Baron Neue" panose="020B0000000000000000"/>
            </a:endParaRPr>
          </a:p>
          <a:p>
            <a:r>
              <a:rPr lang="nl-BE" sz="3200" i="1" dirty="0" err="1">
                <a:latin typeface="Baron Neue" panose="020B0000000000000000"/>
              </a:rPr>
              <a:t>Vandenbroele</a:t>
            </a:r>
            <a:r>
              <a:rPr lang="nl-BE" sz="3200" i="1" dirty="0">
                <a:latin typeface="Baron Neue" panose="020B0000000000000000"/>
              </a:rPr>
              <a:t> Connect. (</a:t>
            </a:r>
            <a:r>
              <a:rPr lang="nl-BE" sz="3200" i="1" dirty="0" err="1">
                <a:latin typeface="Baron Neue" panose="020B0000000000000000"/>
              </a:rPr>
              <a:t>z.d.</a:t>
            </a:r>
            <a:r>
              <a:rPr lang="nl-BE" sz="3200" i="1" dirty="0">
                <a:latin typeface="Baron Neue" panose="020B0000000000000000"/>
              </a:rPr>
              <a:t>). Maximumfactuur. Marta. Geraadpleegd op  14 januari 2025, van https://myportal.vandenbroeleconnect.be/inhoudstypes/boeken/detail/73184593456399118/marta?query=maf#73186792480119785</a:t>
            </a:r>
          </a:p>
          <a:p>
            <a:endParaRPr lang="nl-BE" sz="3200" i="1" dirty="0">
              <a:latin typeface="Baron Neue" panose="020B0000000000000000"/>
            </a:endParaRPr>
          </a:p>
          <a:p>
            <a:endParaRPr lang="nl-BE" sz="3200" i="1" dirty="0">
              <a:latin typeface="Baron Neue" panose="020B0000000000000000"/>
            </a:endParaRPr>
          </a:p>
          <a:p>
            <a:endParaRPr lang="nl-BE" sz="3200" i="1" dirty="0">
              <a:latin typeface="Baron Neue" panose="020B0000000000000000"/>
            </a:endParaRPr>
          </a:p>
        </p:txBody>
      </p:sp>
    </p:spTree>
    <p:extLst>
      <p:ext uri="{BB962C8B-B14F-4D97-AF65-F5344CB8AC3E}">
        <p14:creationId xmlns:p14="http://schemas.microsoft.com/office/powerpoint/2010/main" val="4017390012"/>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3EE7EAD-D345-BB9A-7B81-407B61C4A4AC}"/>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1200" dirty="0"/>
          </a:p>
        </p:txBody>
      </p:sp>
      <p:sp>
        <p:nvSpPr>
          <p:cNvPr id="4" name="Freeform 6">
            <a:extLst>
              <a:ext uri="{FF2B5EF4-FFF2-40B4-BE49-F238E27FC236}">
                <a16:creationId xmlns:a16="http://schemas.microsoft.com/office/drawing/2014/main" id="{05C352D3-3BD8-4011-28C7-3A342BC2C5A0}"/>
              </a:ext>
            </a:extLst>
          </p:cNvPr>
          <p:cNvSpPr/>
          <p:nvPr/>
        </p:nvSpPr>
        <p:spPr>
          <a:xfrm>
            <a:off x="1963610" y="0"/>
            <a:ext cx="8993439" cy="9274077"/>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pic>
        <p:nvPicPr>
          <p:cNvPr id="2" name="Picture 1">
            <a:extLst>
              <a:ext uri="{FF2B5EF4-FFF2-40B4-BE49-F238E27FC236}">
                <a16:creationId xmlns:a16="http://schemas.microsoft.com/office/drawing/2014/main" id="{E8A9F757-A8F6-41D1-83CC-045EE38F9F6F}"/>
              </a:ext>
            </a:extLst>
          </p:cNvPr>
          <p:cNvPicPr>
            <a:picLocks noChangeAspect="1"/>
          </p:cNvPicPr>
          <p:nvPr/>
        </p:nvPicPr>
        <p:blipFill>
          <a:blip r:embed="rId5"/>
          <a:stretch>
            <a:fillRect/>
          </a:stretch>
        </p:blipFill>
        <p:spPr>
          <a:xfrm>
            <a:off x="407989" y="589936"/>
            <a:ext cx="4540695" cy="3097162"/>
          </a:xfrm>
          <a:prstGeom prst="rect">
            <a:avLst/>
          </a:prstGeom>
        </p:spPr>
      </p:pic>
      <p:sp>
        <p:nvSpPr>
          <p:cNvPr id="9" name="Rectangle 8">
            <a:extLst>
              <a:ext uri="{FF2B5EF4-FFF2-40B4-BE49-F238E27FC236}">
                <a16:creationId xmlns:a16="http://schemas.microsoft.com/office/drawing/2014/main" id="{F86FDF53-D63C-4912-B73A-9A766B064E1A}"/>
              </a:ext>
            </a:extLst>
          </p:cNvPr>
          <p:cNvSpPr/>
          <p:nvPr/>
        </p:nvSpPr>
        <p:spPr>
          <a:xfrm>
            <a:off x="509588" y="1619250"/>
            <a:ext cx="2843212" cy="1009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a:solidFill>
                  <a:schemeClr val="accent2"/>
                </a:solidFill>
                <a:latin typeface="Baron Neue" panose="020B0000000000000000" pitchFamily="34" charset="0"/>
                <a:cs typeface="Arial" panose="020B0604020202020204" pitchFamily="34" charset="0"/>
              </a:rPr>
              <a:t>Wij zijn er </a:t>
            </a:r>
            <a:br>
              <a:rPr lang="nl-BE" sz="3600">
                <a:solidFill>
                  <a:schemeClr val="accent2"/>
                </a:solidFill>
                <a:latin typeface="Baron Neue" panose="020B0000000000000000" pitchFamily="34" charset="0"/>
                <a:cs typeface="Arial" panose="020B0604020202020204" pitchFamily="34" charset="0"/>
              </a:rPr>
            </a:br>
            <a:r>
              <a:rPr lang="nl-BE" sz="3600">
                <a:solidFill>
                  <a:schemeClr val="accent2"/>
                </a:solidFill>
                <a:latin typeface="Baron Neue" panose="020B0000000000000000" pitchFamily="34" charset="0"/>
                <a:cs typeface="Arial" panose="020B0604020202020204" pitchFamily="34" charset="0"/>
              </a:rPr>
              <a:t>voor u !</a:t>
            </a:r>
          </a:p>
        </p:txBody>
      </p:sp>
    </p:spTree>
    <p:extLst>
      <p:ext uri="{BB962C8B-B14F-4D97-AF65-F5344CB8AC3E}">
        <p14:creationId xmlns:p14="http://schemas.microsoft.com/office/powerpoint/2010/main" val="2828597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982659A-E83C-DA59-E657-6A0B9EAF846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125" r="-66850" b="-54499"/>
            </a:stretch>
          </a:blipFill>
        </p:spPr>
        <p:txBody>
          <a:bodyPr/>
          <a:lstStyle/>
          <a:p>
            <a:endParaRPr lang="nl-BE" sz="1200" dirty="0"/>
          </a:p>
        </p:txBody>
      </p:sp>
      <p:grpSp>
        <p:nvGrpSpPr>
          <p:cNvPr id="4" name="Group 3">
            <a:extLst>
              <a:ext uri="{FF2B5EF4-FFF2-40B4-BE49-F238E27FC236}">
                <a16:creationId xmlns:a16="http://schemas.microsoft.com/office/drawing/2014/main" id="{20B3CB9C-360C-B1E6-B46D-362DFA649D57}"/>
              </a:ext>
            </a:extLst>
          </p:cNvPr>
          <p:cNvGrpSpPr/>
          <p:nvPr/>
        </p:nvGrpSpPr>
        <p:grpSpPr>
          <a:xfrm>
            <a:off x="10352420" y="4877558"/>
            <a:ext cx="1283938" cy="639091"/>
            <a:chOff x="0" y="0"/>
            <a:chExt cx="1273555" cy="633922"/>
          </a:xfrm>
        </p:grpSpPr>
        <p:sp>
          <p:nvSpPr>
            <p:cNvPr id="5" name="Freeform 4">
              <a:extLst>
                <a:ext uri="{FF2B5EF4-FFF2-40B4-BE49-F238E27FC236}">
                  <a16:creationId xmlns:a16="http://schemas.microsoft.com/office/drawing/2014/main" id="{48C67074-33E4-F676-126D-012A869A1E74}"/>
                </a:ext>
              </a:extLst>
            </p:cNvPr>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6" name="TextBox 5">
              <a:extLst>
                <a:ext uri="{FF2B5EF4-FFF2-40B4-BE49-F238E27FC236}">
                  <a16:creationId xmlns:a16="http://schemas.microsoft.com/office/drawing/2014/main" id="{F890073B-4EE7-4748-FA84-7F489164B39F}"/>
                </a:ext>
              </a:extLst>
            </p:cNvPr>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Freeform 6">
            <a:extLst>
              <a:ext uri="{FF2B5EF4-FFF2-40B4-BE49-F238E27FC236}">
                <a16:creationId xmlns:a16="http://schemas.microsoft.com/office/drawing/2014/main" id="{0F44F7A6-84B4-12EE-1117-71012AFC4000}"/>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3"/>
            <a:stretch>
              <a:fillRect/>
            </a:stretch>
          </a:blipFill>
        </p:spPr>
        <p:txBody>
          <a:bodyPr/>
          <a:lstStyle/>
          <a:p>
            <a:endParaRPr lang="nl-BE" sz="1200"/>
          </a:p>
        </p:txBody>
      </p:sp>
      <p:sp>
        <p:nvSpPr>
          <p:cNvPr id="7" name="Titel 1">
            <a:extLst>
              <a:ext uri="{FF2B5EF4-FFF2-40B4-BE49-F238E27FC236}">
                <a16:creationId xmlns:a16="http://schemas.microsoft.com/office/drawing/2014/main" id="{B01D4276-AE19-822B-266E-21D26B29F7F8}"/>
              </a:ext>
            </a:extLst>
          </p:cNvPr>
          <p:cNvSpPr txBox="1">
            <a:spLocks/>
          </p:cNvSpPr>
          <p:nvPr/>
        </p:nvSpPr>
        <p:spPr>
          <a:xfrm>
            <a:off x="2590800" y="2987146"/>
            <a:ext cx="7010400" cy="88370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4000" b="1" dirty="0">
                <a:latin typeface="Calibri" panose="020F0502020204030204" pitchFamily="34" charset="0"/>
                <a:ea typeface="Calibri" panose="020F0502020204030204" pitchFamily="34" charset="0"/>
                <a:cs typeface="Calibri" panose="020F0502020204030204" pitchFamily="34" charset="0"/>
              </a:rPr>
              <a:t>Update dossier remgeld</a:t>
            </a:r>
          </a:p>
        </p:txBody>
      </p:sp>
    </p:spTree>
    <p:extLst>
      <p:ext uri="{BB962C8B-B14F-4D97-AF65-F5344CB8AC3E}">
        <p14:creationId xmlns:p14="http://schemas.microsoft.com/office/powerpoint/2010/main" val="2503241418"/>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71B29-EDBB-C22E-EE0F-4DCEB948708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CADE86E-9D8E-C63C-115B-9DB369338800}"/>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125" r="-66850" b="-54499"/>
            </a:stretch>
          </a:blipFill>
        </p:spPr>
        <p:txBody>
          <a:bodyPr/>
          <a:lstStyle/>
          <a:p>
            <a:endParaRPr lang="nl-BE" sz="1200" dirty="0"/>
          </a:p>
        </p:txBody>
      </p:sp>
      <p:grpSp>
        <p:nvGrpSpPr>
          <p:cNvPr id="4" name="Group 3">
            <a:extLst>
              <a:ext uri="{FF2B5EF4-FFF2-40B4-BE49-F238E27FC236}">
                <a16:creationId xmlns:a16="http://schemas.microsoft.com/office/drawing/2014/main" id="{DB8D9F00-BE00-FAD3-2A9E-96D34B2E82FA}"/>
              </a:ext>
            </a:extLst>
          </p:cNvPr>
          <p:cNvGrpSpPr/>
          <p:nvPr/>
        </p:nvGrpSpPr>
        <p:grpSpPr>
          <a:xfrm>
            <a:off x="10352420" y="4877558"/>
            <a:ext cx="1283938" cy="639091"/>
            <a:chOff x="0" y="0"/>
            <a:chExt cx="1273555" cy="633922"/>
          </a:xfrm>
        </p:grpSpPr>
        <p:sp>
          <p:nvSpPr>
            <p:cNvPr id="5" name="Freeform 4">
              <a:extLst>
                <a:ext uri="{FF2B5EF4-FFF2-40B4-BE49-F238E27FC236}">
                  <a16:creationId xmlns:a16="http://schemas.microsoft.com/office/drawing/2014/main" id="{C5BCE3B1-0AB4-4996-41FF-195E5A194913}"/>
                </a:ext>
              </a:extLst>
            </p:cNvPr>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6" name="TextBox 5">
              <a:extLst>
                <a:ext uri="{FF2B5EF4-FFF2-40B4-BE49-F238E27FC236}">
                  <a16:creationId xmlns:a16="http://schemas.microsoft.com/office/drawing/2014/main" id="{32E959EE-E519-093D-F681-D8F4282F117B}"/>
                </a:ext>
              </a:extLst>
            </p:cNvPr>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Freeform 6">
            <a:extLst>
              <a:ext uri="{FF2B5EF4-FFF2-40B4-BE49-F238E27FC236}">
                <a16:creationId xmlns:a16="http://schemas.microsoft.com/office/drawing/2014/main" id="{5FE3CDE5-8113-CC02-B8FC-84318B135E2B}"/>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3"/>
            <a:stretch>
              <a:fillRect/>
            </a:stretch>
          </a:blipFill>
        </p:spPr>
        <p:txBody>
          <a:bodyPr/>
          <a:lstStyle/>
          <a:p>
            <a:endParaRPr lang="nl-BE" sz="1200"/>
          </a:p>
        </p:txBody>
      </p:sp>
      <p:sp>
        <p:nvSpPr>
          <p:cNvPr id="7" name="Titel 1">
            <a:extLst>
              <a:ext uri="{FF2B5EF4-FFF2-40B4-BE49-F238E27FC236}">
                <a16:creationId xmlns:a16="http://schemas.microsoft.com/office/drawing/2014/main" id="{011D4F7E-82EA-D921-AE0F-F107B4FE1640}"/>
              </a:ext>
            </a:extLst>
          </p:cNvPr>
          <p:cNvSpPr txBox="1">
            <a:spLocks/>
          </p:cNvSpPr>
          <p:nvPr/>
        </p:nvSpPr>
        <p:spPr>
          <a:xfrm>
            <a:off x="2590800" y="2987146"/>
            <a:ext cx="7010400" cy="88370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4000" b="1" dirty="0">
                <a:latin typeface="Calibri" panose="020F0502020204030204" pitchFamily="34" charset="0"/>
                <a:ea typeface="Calibri" panose="020F0502020204030204" pitchFamily="34" charset="0"/>
                <a:cs typeface="Calibri" panose="020F0502020204030204" pitchFamily="34" charset="0"/>
              </a:rPr>
              <a:t>Sociale vangnetten</a:t>
            </a:r>
          </a:p>
        </p:txBody>
      </p:sp>
    </p:spTree>
    <p:extLst>
      <p:ext uri="{BB962C8B-B14F-4D97-AF65-F5344CB8AC3E}">
        <p14:creationId xmlns:p14="http://schemas.microsoft.com/office/powerpoint/2010/main" val="2504065296"/>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73F06-B454-936A-8DF1-53FE264DAA3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4628155-9B01-D175-A898-296EC089BB39}"/>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125" r="-66850" b="-54499"/>
            </a:stretch>
          </a:blipFill>
        </p:spPr>
        <p:txBody>
          <a:bodyPr/>
          <a:lstStyle/>
          <a:p>
            <a:endParaRPr lang="nl-BE" sz="2667" dirty="0"/>
          </a:p>
        </p:txBody>
      </p:sp>
      <p:grpSp>
        <p:nvGrpSpPr>
          <p:cNvPr id="4" name="Group 3">
            <a:extLst>
              <a:ext uri="{FF2B5EF4-FFF2-40B4-BE49-F238E27FC236}">
                <a16:creationId xmlns:a16="http://schemas.microsoft.com/office/drawing/2014/main" id="{FAF0F73F-E8DB-6C37-3B36-B677DD529F8E}"/>
              </a:ext>
            </a:extLst>
          </p:cNvPr>
          <p:cNvGrpSpPr/>
          <p:nvPr/>
        </p:nvGrpSpPr>
        <p:grpSpPr>
          <a:xfrm>
            <a:off x="10352420" y="4877558"/>
            <a:ext cx="1283938" cy="639091"/>
            <a:chOff x="0" y="0"/>
            <a:chExt cx="1273555" cy="633922"/>
          </a:xfrm>
        </p:grpSpPr>
        <p:sp>
          <p:nvSpPr>
            <p:cNvPr id="5" name="Freeform 4">
              <a:extLst>
                <a:ext uri="{FF2B5EF4-FFF2-40B4-BE49-F238E27FC236}">
                  <a16:creationId xmlns:a16="http://schemas.microsoft.com/office/drawing/2014/main" id="{C7399F31-0FB5-54F6-C99D-35F5A205CF2B}"/>
                </a:ext>
              </a:extLst>
            </p:cNvPr>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6" name="TextBox 5">
              <a:extLst>
                <a:ext uri="{FF2B5EF4-FFF2-40B4-BE49-F238E27FC236}">
                  <a16:creationId xmlns:a16="http://schemas.microsoft.com/office/drawing/2014/main" id="{A2D44DF6-4FEC-416C-503C-21C572F3B173}"/>
                </a:ext>
              </a:extLst>
            </p:cNvPr>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Freeform 6">
            <a:extLst>
              <a:ext uri="{FF2B5EF4-FFF2-40B4-BE49-F238E27FC236}">
                <a16:creationId xmlns:a16="http://schemas.microsoft.com/office/drawing/2014/main" id="{A4AC56EC-3E38-5740-47FD-24E11E9BEEA6}"/>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a:stretch>
              <a:fillRect/>
            </a:stretch>
          </a:blipFill>
        </p:spPr>
        <p:txBody>
          <a:bodyPr/>
          <a:lstStyle/>
          <a:p>
            <a:endParaRPr lang="nl-BE" sz="1200"/>
          </a:p>
        </p:txBody>
      </p:sp>
      <p:sp>
        <p:nvSpPr>
          <p:cNvPr id="7" name="Titel 1">
            <a:extLst>
              <a:ext uri="{FF2B5EF4-FFF2-40B4-BE49-F238E27FC236}">
                <a16:creationId xmlns:a16="http://schemas.microsoft.com/office/drawing/2014/main" id="{E2E2232D-76E3-51FA-18A9-EB76290BD0F1}"/>
              </a:ext>
            </a:extLst>
          </p:cNvPr>
          <p:cNvSpPr txBox="1">
            <a:spLocks/>
          </p:cNvSpPr>
          <p:nvPr/>
        </p:nvSpPr>
        <p:spPr>
          <a:xfrm>
            <a:off x="377395" y="1028136"/>
            <a:ext cx="7010400" cy="88370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4000" b="1" dirty="0">
                <a:latin typeface="Calibri" panose="020F0502020204030204" pitchFamily="34" charset="0"/>
                <a:ea typeface="Calibri" panose="020F0502020204030204" pitchFamily="34" charset="0"/>
                <a:cs typeface="Calibri" panose="020F0502020204030204" pitchFamily="34" charset="0"/>
              </a:rPr>
              <a:t>Sociale vangnetten</a:t>
            </a:r>
          </a:p>
        </p:txBody>
      </p:sp>
      <p:sp>
        <p:nvSpPr>
          <p:cNvPr id="8" name="Tekstvak 7">
            <a:extLst>
              <a:ext uri="{FF2B5EF4-FFF2-40B4-BE49-F238E27FC236}">
                <a16:creationId xmlns:a16="http://schemas.microsoft.com/office/drawing/2014/main" id="{FEF73415-59A5-A883-390B-2B07BEAE6570}"/>
              </a:ext>
            </a:extLst>
          </p:cNvPr>
          <p:cNvSpPr txBox="1"/>
          <p:nvPr/>
        </p:nvSpPr>
        <p:spPr>
          <a:xfrm>
            <a:off x="377395" y="1911844"/>
            <a:ext cx="9274605" cy="2965364"/>
          </a:xfrm>
          <a:prstGeom prst="rect">
            <a:avLst/>
          </a:prstGeom>
          <a:noFill/>
        </p:spPr>
        <p:txBody>
          <a:bodyPr wrap="square" rtlCol="0">
            <a:spAutoFit/>
          </a:bodyPr>
          <a:lstStyle/>
          <a:p>
            <a:r>
              <a:rPr lang="nl-NL" sz="2667" dirty="0"/>
              <a:t>Het Belgische zorgsysteem werkt volgens het </a:t>
            </a:r>
            <a:r>
              <a:rPr lang="nl-NL" sz="2667" b="1" dirty="0"/>
              <a:t>principe van solidariteit </a:t>
            </a:r>
            <a:r>
              <a:rPr lang="nl-NL" sz="2667" dirty="0"/>
              <a:t>waar:</a:t>
            </a:r>
          </a:p>
          <a:p>
            <a:pPr marL="228611" indent="-228611">
              <a:buFont typeface="Arial" panose="020B0604020202020204" pitchFamily="34" charset="0"/>
              <a:buChar char="•"/>
            </a:pPr>
            <a:r>
              <a:rPr lang="nl-NL" sz="2667" dirty="0"/>
              <a:t>gezonde en werkende mensen bijdragen aan de zorg voor zieken, ouderen en kwetsbaren;</a:t>
            </a:r>
          </a:p>
          <a:p>
            <a:pPr marL="228611" indent="-228611">
              <a:buFont typeface="Arial" panose="020B0604020202020204" pitchFamily="34" charset="0"/>
              <a:buChar char="•"/>
            </a:pPr>
            <a:r>
              <a:rPr lang="nl-NL" sz="2667" dirty="0"/>
              <a:t>hogere inkomens meer bijdragen dan lagere inkomens;</a:t>
            </a:r>
          </a:p>
          <a:p>
            <a:pPr marL="228611" indent="-228611">
              <a:buFont typeface="Arial" panose="020B0604020202020204" pitchFamily="34" charset="0"/>
              <a:buChar char="•"/>
            </a:pPr>
            <a:r>
              <a:rPr lang="nl-NL" sz="2667" dirty="0"/>
              <a:t>iedereen recht heeft op kwaliteitsvolle zorg, ongeacht inkomen of sociale status.</a:t>
            </a:r>
          </a:p>
        </p:txBody>
      </p:sp>
      <p:sp>
        <p:nvSpPr>
          <p:cNvPr id="9" name="Tekstvak 8">
            <a:extLst>
              <a:ext uri="{FF2B5EF4-FFF2-40B4-BE49-F238E27FC236}">
                <a16:creationId xmlns:a16="http://schemas.microsoft.com/office/drawing/2014/main" id="{DF389267-6804-1A6D-8C5B-D26F55DFDE7E}"/>
              </a:ext>
            </a:extLst>
          </p:cNvPr>
          <p:cNvSpPr txBox="1"/>
          <p:nvPr/>
        </p:nvSpPr>
        <p:spPr>
          <a:xfrm>
            <a:off x="377395" y="5872137"/>
            <a:ext cx="9376205" cy="748795"/>
          </a:xfrm>
          <a:prstGeom prst="rect">
            <a:avLst/>
          </a:prstGeom>
          <a:noFill/>
        </p:spPr>
        <p:txBody>
          <a:bodyPr wrap="square" rtlCol="0">
            <a:spAutoFit/>
          </a:bodyPr>
          <a:lstStyle/>
          <a:p>
            <a:r>
              <a:rPr lang="nl-NL" sz="2133" b="1" dirty="0">
                <a:solidFill>
                  <a:srgbClr val="92D050"/>
                </a:solidFill>
              </a:rPr>
              <a:t>Meer informatie? Hou zeker onze navormingen in het oog voor het </a:t>
            </a:r>
            <a:r>
              <a:rPr lang="nl-NL" sz="2133" b="1" dirty="0" err="1">
                <a:solidFill>
                  <a:srgbClr val="92D050"/>
                </a:solidFill>
              </a:rPr>
              <a:t>webinar</a:t>
            </a:r>
            <a:r>
              <a:rPr lang="nl-NL" sz="2133" b="1" dirty="0">
                <a:solidFill>
                  <a:srgbClr val="92D050"/>
                </a:solidFill>
              </a:rPr>
              <a:t> sociale vangnetten (najaar 2025)!</a:t>
            </a:r>
            <a:endParaRPr lang="nl-BE" sz="2133" b="1" dirty="0">
              <a:solidFill>
                <a:srgbClr val="92D050"/>
              </a:solidFill>
            </a:endParaRPr>
          </a:p>
        </p:txBody>
      </p:sp>
    </p:spTree>
    <p:extLst>
      <p:ext uri="{BB962C8B-B14F-4D97-AF65-F5344CB8AC3E}">
        <p14:creationId xmlns:p14="http://schemas.microsoft.com/office/powerpoint/2010/main" val="310757046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27A24-6AE2-843E-66BF-0AAD67531E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0B439EE-C80B-ECBF-5795-89077AE4C88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125" r="-66850" b="-54499"/>
            </a:stretch>
          </a:blipFill>
        </p:spPr>
        <p:txBody>
          <a:bodyPr/>
          <a:lstStyle/>
          <a:p>
            <a:endParaRPr lang="nl-BE" sz="1200" dirty="0"/>
          </a:p>
        </p:txBody>
      </p:sp>
      <p:grpSp>
        <p:nvGrpSpPr>
          <p:cNvPr id="4" name="Group 3">
            <a:extLst>
              <a:ext uri="{FF2B5EF4-FFF2-40B4-BE49-F238E27FC236}">
                <a16:creationId xmlns:a16="http://schemas.microsoft.com/office/drawing/2014/main" id="{8B4CF482-E45B-A897-A405-FC7DAE9314F4}"/>
              </a:ext>
            </a:extLst>
          </p:cNvPr>
          <p:cNvGrpSpPr/>
          <p:nvPr/>
        </p:nvGrpSpPr>
        <p:grpSpPr>
          <a:xfrm>
            <a:off x="10352420" y="4877558"/>
            <a:ext cx="1283938" cy="639091"/>
            <a:chOff x="0" y="0"/>
            <a:chExt cx="1273555" cy="633922"/>
          </a:xfrm>
        </p:grpSpPr>
        <p:sp>
          <p:nvSpPr>
            <p:cNvPr id="5" name="Freeform 4">
              <a:extLst>
                <a:ext uri="{FF2B5EF4-FFF2-40B4-BE49-F238E27FC236}">
                  <a16:creationId xmlns:a16="http://schemas.microsoft.com/office/drawing/2014/main" id="{9A47CA90-0EF3-64EA-C7D7-1516C55B295D}"/>
                </a:ext>
              </a:extLst>
            </p:cNvPr>
            <p:cNvSpPr/>
            <p:nvPr/>
          </p:nvSpPr>
          <p:spPr>
            <a:xfrm>
              <a:off x="0" y="0"/>
              <a:ext cx="1273555" cy="633922"/>
            </a:xfrm>
            <a:custGeom>
              <a:avLst/>
              <a:gdLst/>
              <a:ahLst/>
              <a:cxnLst/>
              <a:rect l="l" t="t" r="r" b="b"/>
              <a:pathLst>
                <a:path w="1273555" h="633922">
                  <a:moveTo>
                    <a:pt x="636777" y="0"/>
                  </a:moveTo>
                  <a:cubicBezTo>
                    <a:pt x="285095" y="0"/>
                    <a:pt x="0" y="141908"/>
                    <a:pt x="0" y="316961"/>
                  </a:cubicBezTo>
                  <a:cubicBezTo>
                    <a:pt x="0" y="492014"/>
                    <a:pt x="285095" y="633922"/>
                    <a:pt x="636777" y="633922"/>
                  </a:cubicBezTo>
                  <a:cubicBezTo>
                    <a:pt x="988460" y="633922"/>
                    <a:pt x="1273555" y="492014"/>
                    <a:pt x="1273555" y="316961"/>
                  </a:cubicBezTo>
                  <a:cubicBezTo>
                    <a:pt x="1273555" y="141908"/>
                    <a:pt x="988460" y="0"/>
                    <a:pt x="636777" y="0"/>
                  </a:cubicBezTo>
                  <a:close/>
                </a:path>
              </a:pathLst>
            </a:custGeom>
            <a:solidFill>
              <a:srgbClr val="FFFFFF"/>
            </a:solidFill>
          </p:spPr>
          <p:txBody>
            <a:bodyPr/>
            <a:lstStyle/>
            <a:p>
              <a:endParaRPr lang="nl-BE" sz="1200"/>
            </a:p>
          </p:txBody>
        </p:sp>
        <p:sp>
          <p:nvSpPr>
            <p:cNvPr id="6" name="TextBox 5">
              <a:extLst>
                <a:ext uri="{FF2B5EF4-FFF2-40B4-BE49-F238E27FC236}">
                  <a16:creationId xmlns:a16="http://schemas.microsoft.com/office/drawing/2014/main" id="{B588E02F-1FEB-8BBB-71A7-55AE4B9879F3}"/>
                </a:ext>
              </a:extLst>
            </p:cNvPr>
            <p:cNvSpPr txBox="1"/>
            <p:nvPr/>
          </p:nvSpPr>
          <p:spPr>
            <a:xfrm>
              <a:off x="119396" y="21330"/>
              <a:ext cx="1034763" cy="553162"/>
            </a:xfrm>
            <a:prstGeom prst="rect">
              <a:avLst/>
            </a:prstGeom>
          </p:spPr>
          <p:txBody>
            <a:bodyPr lIns="33867" tIns="33867" rIns="33867" bIns="33867" rtlCol="0" anchor="ctr"/>
            <a:lstStyle/>
            <a:p>
              <a:pPr algn="ctr">
                <a:lnSpc>
                  <a:spcPts val="1773"/>
                </a:lnSpc>
                <a:spcBef>
                  <a:spcPct val="0"/>
                </a:spcBef>
              </a:pPr>
              <a:endParaRPr sz="1200"/>
            </a:p>
          </p:txBody>
        </p:sp>
      </p:grpSp>
      <p:sp>
        <p:nvSpPr>
          <p:cNvPr id="3" name="Freeform 6">
            <a:extLst>
              <a:ext uri="{FF2B5EF4-FFF2-40B4-BE49-F238E27FC236}">
                <a16:creationId xmlns:a16="http://schemas.microsoft.com/office/drawing/2014/main" id="{95B2A462-C053-B3C3-3437-39279A53A6D9}"/>
              </a:ext>
            </a:extLst>
          </p:cNvPr>
          <p:cNvSpPr/>
          <p:nvPr/>
        </p:nvSpPr>
        <p:spPr>
          <a:xfrm>
            <a:off x="8463867" y="3842305"/>
            <a:ext cx="4237972" cy="423797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3"/>
            <a:stretch>
              <a:fillRect/>
            </a:stretch>
          </a:blipFill>
        </p:spPr>
        <p:txBody>
          <a:bodyPr/>
          <a:lstStyle/>
          <a:p>
            <a:endParaRPr lang="nl-BE" sz="1200"/>
          </a:p>
        </p:txBody>
      </p:sp>
      <p:sp>
        <p:nvSpPr>
          <p:cNvPr id="7" name="Titel 1">
            <a:extLst>
              <a:ext uri="{FF2B5EF4-FFF2-40B4-BE49-F238E27FC236}">
                <a16:creationId xmlns:a16="http://schemas.microsoft.com/office/drawing/2014/main" id="{75B07AF4-C047-0557-9B6A-4706702E28F5}"/>
              </a:ext>
            </a:extLst>
          </p:cNvPr>
          <p:cNvSpPr txBox="1">
            <a:spLocks/>
          </p:cNvSpPr>
          <p:nvPr/>
        </p:nvSpPr>
        <p:spPr>
          <a:xfrm>
            <a:off x="2590800" y="2987146"/>
            <a:ext cx="7010400" cy="88370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4000" b="1" dirty="0">
                <a:latin typeface="Calibri" panose="020F0502020204030204" pitchFamily="34" charset="0"/>
                <a:ea typeface="Calibri" panose="020F0502020204030204" pitchFamily="34" charset="0"/>
                <a:cs typeface="Calibri" panose="020F0502020204030204" pitchFamily="34" charset="0"/>
              </a:rPr>
              <a:t>De verhoogde tegemoetkoming</a:t>
            </a:r>
          </a:p>
        </p:txBody>
      </p:sp>
    </p:spTree>
    <p:extLst>
      <p:ext uri="{BB962C8B-B14F-4D97-AF65-F5344CB8AC3E}">
        <p14:creationId xmlns:p14="http://schemas.microsoft.com/office/powerpoint/2010/main" val="181315958"/>
      </p:ext>
    </p:extLst>
  </p:cSld>
  <p:clrMapOvr>
    <a:masterClrMapping/>
  </p:clrMapOvr>
  <p:transition spd="slow">
    <p:cover/>
  </p:transition>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65edxaeqxvi7y1b7714wzycht1b5ge"/>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43D470FA5BA6D499B5413225BF4D474" ma:contentTypeVersion="18" ma:contentTypeDescription="Een nieuw document maken." ma:contentTypeScope="" ma:versionID="554a10602f1bb1e633067e2a4e653074">
  <xsd:schema xmlns:xsd="http://www.w3.org/2001/XMLSchema" xmlns:xs="http://www.w3.org/2001/XMLSchema" xmlns:p="http://schemas.microsoft.com/office/2006/metadata/properties" xmlns:ns2="537e5ff6-5af9-415f-b58d-85373060d62d" xmlns:ns3="aa8fb358-b9ba-4f6b-9e30-08e49b7b2804" targetNamespace="http://schemas.microsoft.com/office/2006/metadata/properties" ma:root="true" ma:fieldsID="c568880ad08f3dd851ba9ff5bcac8bcc" ns2:_="" ns3:_="">
    <xsd:import namespace="537e5ff6-5af9-415f-b58d-85373060d62d"/>
    <xsd:import namespace="aa8fb358-b9ba-4f6b-9e30-08e49b7b28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e5ff6-5af9-415f-b58d-85373060d6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d3e78186-6e3e-4576-a74a-9e00ea4afb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8fb358-b9ba-4f6b-9e30-08e49b7b2804"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76769adf-2d00-4219-afb0-0aa62967d7ab}" ma:internalName="TaxCatchAll" ma:showField="CatchAllData" ma:web="aa8fb358-b9ba-4f6b-9e30-08e49b7b28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37e5ff6-5af9-415f-b58d-85373060d62d">
      <Terms xmlns="http://schemas.microsoft.com/office/infopath/2007/PartnerControls"/>
    </lcf76f155ced4ddcb4097134ff3c332f>
    <TaxCatchAll xmlns="aa8fb358-b9ba-4f6b-9e30-08e49b7b2804" xsi:nil="true"/>
  </documentManagement>
</p:properties>
</file>

<file path=customXml/itemProps1.xml><?xml version="1.0" encoding="utf-8"?>
<ds:datastoreItem xmlns:ds="http://schemas.openxmlformats.org/officeDocument/2006/customXml" ds:itemID="{07FA2295-0D39-4F4A-8C22-EC10913631AB}">
  <ds:schemaRefs>
    <ds:schemaRef ds:uri="http://schemas.microsoft.com/sharepoint/v3/contenttype/forms"/>
  </ds:schemaRefs>
</ds:datastoreItem>
</file>

<file path=customXml/itemProps2.xml><?xml version="1.0" encoding="utf-8"?>
<ds:datastoreItem xmlns:ds="http://schemas.openxmlformats.org/officeDocument/2006/customXml" ds:itemID="{7CEC5CE4-A04A-48CD-9813-0C7F4741D93E}">
  <ds:schemaRefs>
    <ds:schemaRef ds:uri="537e5ff6-5af9-415f-b58d-85373060d62d"/>
    <ds:schemaRef ds:uri="aa8fb358-b9ba-4f6b-9e30-08e49b7b28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37B1CEB-8149-44D3-8D49-25C2DEDDA1AF}">
  <ds:schemaRefs>
    <ds:schemaRef ds:uri="aa8fb358-b9ba-4f6b-9e30-08e49b7b2804"/>
    <ds:schemaRef ds:uri="http://schemas.openxmlformats.org/package/2006/metadata/core-properties"/>
    <ds:schemaRef ds:uri="http://www.w3.org/XML/1998/namespace"/>
    <ds:schemaRef ds:uri="http://purl.org/dc/terms/"/>
    <ds:schemaRef ds:uri="http://schemas.microsoft.com/office/2006/documentManagement/types"/>
    <ds:schemaRef ds:uri="http://purl.org/dc/dcmitype/"/>
    <ds:schemaRef ds:uri="537e5ff6-5af9-415f-b58d-85373060d62d"/>
    <ds:schemaRef ds:uri="http://purl.org/dc/elements/1.1/"/>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15571</TotalTime>
  <Words>2733</Words>
  <Application>Microsoft Office PowerPoint</Application>
  <PresentationFormat>Breedbeeld</PresentationFormat>
  <Paragraphs>480</Paragraphs>
  <Slides>56</Slides>
  <Notes>46</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56</vt:i4>
      </vt:variant>
    </vt:vector>
  </HeadingPairs>
  <TitlesOfParts>
    <vt:vector size="66" baseType="lpstr">
      <vt:lpstr>Aptos</vt:lpstr>
      <vt:lpstr>Aptos Display</vt:lpstr>
      <vt:lpstr>Arial</vt:lpstr>
      <vt:lpstr>Baron Neue</vt:lpstr>
      <vt:lpstr>Calibri</vt:lpstr>
      <vt:lpstr>Segoe UI</vt:lpstr>
      <vt:lpstr>Source Sans Pro</vt:lpstr>
      <vt:lpstr>Times New Roman</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“Ik heb geen idee wat mij dit extra opbrengt.”</vt:lpstr>
      <vt:lpstr>PowerPoint-presentatie</vt:lpstr>
      <vt:lpstr>PowerPoint-presentatie</vt:lpstr>
      <vt:lpstr>PowerPoint-presentatie</vt:lpstr>
      <vt:lpstr>PowerPoint-presentatie</vt:lpstr>
      <vt:lpstr>PowerPoint-presentatie</vt:lpstr>
      <vt:lpstr>“Hoe bespreek je dit met collega’s in je praktijk?”</vt:lpstr>
      <vt:lpstr>“Wat als niet iedereen in mijn praktijk dit wilt doen?”</vt:lpstr>
      <vt:lpstr>“Hoe leg ik dit uit aan mijn patiënten?”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Zijn er nog vragen? </vt:lpstr>
      <vt:lpstr>BRONNEN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Febe Cok</dc:creator>
  <cp:lastModifiedBy>Febe Cok</cp:lastModifiedBy>
  <cp:revision>3</cp:revision>
  <dcterms:created xsi:type="dcterms:W3CDTF">2025-01-27T08:47:06Z</dcterms:created>
  <dcterms:modified xsi:type="dcterms:W3CDTF">2025-05-12T12:10:15Z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0x010100043D470FA5BA6D499B5413225BF4D474</vt:lpwstr>
  </property>
  <property fmtid="{D5CDD505-2E9C-101B-9397-08002B2CF9AE}" pid="3" name="MediaServiceImageTags">
    <vt:lpwstr/>
  </property>
</Properties>
</file>